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146847261" r:id="rId5"/>
    <p:sldId id="214684729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80FF3A-3A5A-CCFC-48C3-DCC6278DB316}" name="Justin Andrews (MHHSProgramme)" initials="J(" userId="S::justin.andrews@mhhsprogramme.co.uk::28afa8c1-1168-4999-badf-982c2326b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945B9"/>
    <a:srgbClr val="F63946"/>
    <a:srgbClr val="00B4AC"/>
    <a:srgbClr val="5CCDCA"/>
    <a:srgbClr val="5161FC"/>
    <a:srgbClr val="E536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D63CC-B53B-4B0C-8B1F-44AA72A889DA}" v="10" dt="2022-06-09T15:17:08.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87" autoAdjust="0"/>
  </p:normalViewPr>
  <p:slideViewPr>
    <p:cSldViewPr snapToGrid="0">
      <p:cViewPr>
        <p:scale>
          <a:sx n="70" d="100"/>
          <a:sy n="70" d="100"/>
        </p:scale>
        <p:origin x="843" y="35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ser Mathieson (MHHSProgramme)" userId="c92f1660-f610-41f3-89bc-0363bc753096" providerId="ADAL" clId="{8C3D63CC-B53B-4B0C-8B1F-44AA72A889DA}"/>
    <pc:docChg chg="delSld modSld delMainMaster">
      <pc:chgData name="Fraser Mathieson (MHHSProgramme)" userId="c92f1660-f610-41f3-89bc-0363bc753096" providerId="ADAL" clId="{8C3D63CC-B53B-4B0C-8B1F-44AA72A889DA}" dt="2022-06-09T15:17:08.935" v="27"/>
      <pc:docMkLst>
        <pc:docMk/>
      </pc:docMkLst>
      <pc:sldChg chg="del">
        <pc:chgData name="Fraser Mathieson (MHHSProgramme)" userId="c92f1660-f610-41f3-89bc-0363bc753096" providerId="ADAL" clId="{8C3D63CC-B53B-4B0C-8B1F-44AA72A889DA}" dt="2022-06-09T15:15:28.591" v="1" actId="47"/>
        <pc:sldMkLst>
          <pc:docMk/>
          <pc:sldMk cId="3136742673" sldId="260"/>
        </pc:sldMkLst>
      </pc:sldChg>
      <pc:sldChg chg="del">
        <pc:chgData name="Fraser Mathieson (MHHSProgramme)" userId="c92f1660-f610-41f3-89bc-0363bc753096" providerId="ADAL" clId="{8C3D63CC-B53B-4B0C-8B1F-44AA72A889DA}" dt="2022-06-09T15:15:28.591" v="1" actId="47"/>
        <pc:sldMkLst>
          <pc:docMk/>
          <pc:sldMk cId="3813349253" sldId="269"/>
        </pc:sldMkLst>
      </pc:sldChg>
      <pc:sldChg chg="del">
        <pc:chgData name="Fraser Mathieson (MHHSProgramme)" userId="c92f1660-f610-41f3-89bc-0363bc753096" providerId="ADAL" clId="{8C3D63CC-B53B-4B0C-8B1F-44AA72A889DA}" dt="2022-06-09T15:15:19.073" v="0" actId="47"/>
        <pc:sldMkLst>
          <pc:docMk/>
          <pc:sldMk cId="3648572698" sldId="278"/>
        </pc:sldMkLst>
      </pc:sldChg>
      <pc:sldChg chg="del">
        <pc:chgData name="Fraser Mathieson (MHHSProgramme)" userId="c92f1660-f610-41f3-89bc-0363bc753096" providerId="ADAL" clId="{8C3D63CC-B53B-4B0C-8B1F-44AA72A889DA}" dt="2022-06-09T15:15:19.073" v="0" actId="47"/>
        <pc:sldMkLst>
          <pc:docMk/>
          <pc:sldMk cId="2882672093" sldId="283"/>
        </pc:sldMkLst>
      </pc:sldChg>
      <pc:sldChg chg="del">
        <pc:chgData name="Fraser Mathieson (MHHSProgramme)" userId="c92f1660-f610-41f3-89bc-0363bc753096" providerId="ADAL" clId="{8C3D63CC-B53B-4B0C-8B1F-44AA72A889DA}" dt="2022-06-09T15:15:28.591" v="1" actId="47"/>
        <pc:sldMkLst>
          <pc:docMk/>
          <pc:sldMk cId="1695205030" sldId="293"/>
        </pc:sldMkLst>
      </pc:sldChg>
      <pc:sldChg chg="del">
        <pc:chgData name="Fraser Mathieson (MHHSProgramme)" userId="c92f1660-f610-41f3-89bc-0363bc753096" providerId="ADAL" clId="{8C3D63CC-B53B-4B0C-8B1F-44AA72A889DA}" dt="2022-06-09T15:15:28.591" v="1" actId="47"/>
        <pc:sldMkLst>
          <pc:docMk/>
          <pc:sldMk cId="190535723" sldId="352"/>
        </pc:sldMkLst>
      </pc:sldChg>
      <pc:sldChg chg="del">
        <pc:chgData name="Fraser Mathieson (MHHSProgramme)" userId="c92f1660-f610-41f3-89bc-0363bc753096" providerId="ADAL" clId="{8C3D63CC-B53B-4B0C-8B1F-44AA72A889DA}" dt="2022-06-09T15:15:28.591" v="1" actId="47"/>
        <pc:sldMkLst>
          <pc:docMk/>
          <pc:sldMk cId="1100621361" sldId="382"/>
        </pc:sldMkLst>
      </pc:sldChg>
      <pc:sldChg chg="del">
        <pc:chgData name="Fraser Mathieson (MHHSProgramme)" userId="c92f1660-f610-41f3-89bc-0363bc753096" providerId="ADAL" clId="{8C3D63CC-B53B-4B0C-8B1F-44AA72A889DA}" dt="2022-06-09T15:15:19.073" v="0" actId="47"/>
        <pc:sldMkLst>
          <pc:docMk/>
          <pc:sldMk cId="2265337922" sldId="427"/>
        </pc:sldMkLst>
      </pc:sldChg>
      <pc:sldChg chg="del">
        <pc:chgData name="Fraser Mathieson (MHHSProgramme)" userId="c92f1660-f610-41f3-89bc-0363bc753096" providerId="ADAL" clId="{8C3D63CC-B53B-4B0C-8B1F-44AA72A889DA}" dt="2022-06-09T15:15:28.591" v="1" actId="47"/>
        <pc:sldMkLst>
          <pc:docMk/>
          <pc:sldMk cId="2655752783" sldId="429"/>
        </pc:sldMkLst>
      </pc:sldChg>
      <pc:sldChg chg="del">
        <pc:chgData name="Fraser Mathieson (MHHSProgramme)" userId="c92f1660-f610-41f3-89bc-0363bc753096" providerId="ADAL" clId="{8C3D63CC-B53B-4B0C-8B1F-44AA72A889DA}" dt="2022-06-09T15:15:28.591" v="1" actId="47"/>
        <pc:sldMkLst>
          <pc:docMk/>
          <pc:sldMk cId="825970096" sldId="2016"/>
        </pc:sldMkLst>
      </pc:sldChg>
      <pc:sldChg chg="del">
        <pc:chgData name="Fraser Mathieson (MHHSProgramme)" userId="c92f1660-f610-41f3-89bc-0363bc753096" providerId="ADAL" clId="{8C3D63CC-B53B-4B0C-8B1F-44AA72A889DA}" dt="2022-06-09T15:15:28.591" v="1" actId="47"/>
        <pc:sldMkLst>
          <pc:docMk/>
          <pc:sldMk cId="4245986201" sldId="2146847259"/>
        </pc:sldMkLst>
      </pc:sldChg>
      <pc:sldChg chg="modSp mod">
        <pc:chgData name="Fraser Mathieson (MHHSProgramme)" userId="c92f1660-f610-41f3-89bc-0363bc753096" providerId="ADAL" clId="{8C3D63CC-B53B-4B0C-8B1F-44AA72A889DA}" dt="2022-06-09T15:16:03.635" v="10" actId="20577"/>
        <pc:sldMkLst>
          <pc:docMk/>
          <pc:sldMk cId="4122440230" sldId="2146847261"/>
        </pc:sldMkLst>
        <pc:graphicFrameChg chg="modGraphic">
          <ac:chgData name="Fraser Mathieson (MHHSProgramme)" userId="c92f1660-f610-41f3-89bc-0363bc753096" providerId="ADAL" clId="{8C3D63CC-B53B-4B0C-8B1F-44AA72A889DA}" dt="2022-06-09T15:16:03.635" v="10" actId="20577"/>
          <ac:graphicFrameMkLst>
            <pc:docMk/>
            <pc:sldMk cId="4122440230" sldId="2146847261"/>
            <ac:graphicFrameMk id="7" creationId="{00000000-0000-0000-0000-000000000000}"/>
          </ac:graphicFrameMkLst>
        </pc:graphicFrameChg>
      </pc:sldChg>
      <pc:sldChg chg="del">
        <pc:chgData name="Fraser Mathieson (MHHSProgramme)" userId="c92f1660-f610-41f3-89bc-0363bc753096" providerId="ADAL" clId="{8C3D63CC-B53B-4B0C-8B1F-44AA72A889DA}" dt="2022-06-09T15:15:28.591" v="1" actId="47"/>
        <pc:sldMkLst>
          <pc:docMk/>
          <pc:sldMk cId="1004311360" sldId="2146847272"/>
        </pc:sldMkLst>
      </pc:sldChg>
      <pc:sldChg chg="del">
        <pc:chgData name="Fraser Mathieson (MHHSProgramme)" userId="c92f1660-f610-41f3-89bc-0363bc753096" providerId="ADAL" clId="{8C3D63CC-B53B-4B0C-8B1F-44AA72A889DA}" dt="2022-06-09T15:15:28.591" v="1" actId="47"/>
        <pc:sldMkLst>
          <pc:docMk/>
          <pc:sldMk cId="57621078" sldId="2146847275"/>
        </pc:sldMkLst>
      </pc:sldChg>
      <pc:sldChg chg="del">
        <pc:chgData name="Fraser Mathieson (MHHSProgramme)" userId="c92f1660-f610-41f3-89bc-0363bc753096" providerId="ADAL" clId="{8C3D63CC-B53B-4B0C-8B1F-44AA72A889DA}" dt="2022-06-09T15:15:28.591" v="1" actId="47"/>
        <pc:sldMkLst>
          <pc:docMk/>
          <pc:sldMk cId="1290147216" sldId="2146847279"/>
        </pc:sldMkLst>
      </pc:sldChg>
      <pc:sldChg chg="del">
        <pc:chgData name="Fraser Mathieson (MHHSProgramme)" userId="c92f1660-f610-41f3-89bc-0363bc753096" providerId="ADAL" clId="{8C3D63CC-B53B-4B0C-8B1F-44AA72A889DA}" dt="2022-06-09T15:15:28.591" v="1" actId="47"/>
        <pc:sldMkLst>
          <pc:docMk/>
          <pc:sldMk cId="2709195454" sldId="2146847288"/>
        </pc:sldMkLst>
      </pc:sldChg>
      <pc:sldChg chg="del">
        <pc:chgData name="Fraser Mathieson (MHHSProgramme)" userId="c92f1660-f610-41f3-89bc-0363bc753096" providerId="ADAL" clId="{8C3D63CC-B53B-4B0C-8B1F-44AA72A889DA}" dt="2022-06-09T15:15:28.591" v="1" actId="47"/>
        <pc:sldMkLst>
          <pc:docMk/>
          <pc:sldMk cId="549306668" sldId="2146847294"/>
        </pc:sldMkLst>
      </pc:sldChg>
      <pc:sldChg chg="modSp mod">
        <pc:chgData name="Fraser Mathieson (MHHSProgramme)" userId="c92f1660-f610-41f3-89bc-0363bc753096" providerId="ADAL" clId="{8C3D63CC-B53B-4B0C-8B1F-44AA72A889DA}" dt="2022-06-09T15:17:08.935" v="27"/>
        <pc:sldMkLst>
          <pc:docMk/>
          <pc:sldMk cId="2655662653" sldId="2146847299"/>
        </pc:sldMkLst>
        <pc:graphicFrameChg chg="mod modGraphic">
          <ac:chgData name="Fraser Mathieson (MHHSProgramme)" userId="c92f1660-f610-41f3-89bc-0363bc753096" providerId="ADAL" clId="{8C3D63CC-B53B-4B0C-8B1F-44AA72A889DA}" dt="2022-06-09T15:17:08.935" v="27"/>
          <ac:graphicFrameMkLst>
            <pc:docMk/>
            <pc:sldMk cId="2655662653" sldId="2146847299"/>
            <ac:graphicFrameMk id="7" creationId="{00000000-0000-0000-0000-000000000000}"/>
          </ac:graphicFrameMkLst>
        </pc:graphicFrameChg>
      </pc:sldChg>
      <pc:sldChg chg="del">
        <pc:chgData name="Fraser Mathieson (MHHSProgramme)" userId="c92f1660-f610-41f3-89bc-0363bc753096" providerId="ADAL" clId="{8C3D63CC-B53B-4B0C-8B1F-44AA72A889DA}" dt="2022-06-09T15:15:28.591" v="1" actId="47"/>
        <pc:sldMkLst>
          <pc:docMk/>
          <pc:sldMk cId="3426492460" sldId="2146847305"/>
        </pc:sldMkLst>
      </pc:sldChg>
      <pc:sldChg chg="del">
        <pc:chgData name="Fraser Mathieson (MHHSProgramme)" userId="c92f1660-f610-41f3-89bc-0363bc753096" providerId="ADAL" clId="{8C3D63CC-B53B-4B0C-8B1F-44AA72A889DA}" dt="2022-06-09T15:15:28.591" v="1" actId="47"/>
        <pc:sldMkLst>
          <pc:docMk/>
          <pc:sldMk cId="3926165088" sldId="2146847306"/>
        </pc:sldMkLst>
      </pc:sldChg>
      <pc:sldChg chg="del">
        <pc:chgData name="Fraser Mathieson (MHHSProgramme)" userId="c92f1660-f610-41f3-89bc-0363bc753096" providerId="ADAL" clId="{8C3D63CC-B53B-4B0C-8B1F-44AA72A889DA}" dt="2022-06-09T15:15:28.591" v="1" actId="47"/>
        <pc:sldMkLst>
          <pc:docMk/>
          <pc:sldMk cId="1853175257" sldId="2146847307"/>
        </pc:sldMkLst>
      </pc:sldChg>
      <pc:sldChg chg="del">
        <pc:chgData name="Fraser Mathieson (MHHSProgramme)" userId="c92f1660-f610-41f3-89bc-0363bc753096" providerId="ADAL" clId="{8C3D63CC-B53B-4B0C-8B1F-44AA72A889DA}" dt="2022-06-09T15:15:28.591" v="1" actId="47"/>
        <pc:sldMkLst>
          <pc:docMk/>
          <pc:sldMk cId="3961611496" sldId="2146847310"/>
        </pc:sldMkLst>
      </pc:sldChg>
      <pc:sldChg chg="del">
        <pc:chgData name="Fraser Mathieson (MHHSProgramme)" userId="c92f1660-f610-41f3-89bc-0363bc753096" providerId="ADAL" clId="{8C3D63CC-B53B-4B0C-8B1F-44AA72A889DA}" dt="2022-06-09T15:15:28.591" v="1" actId="47"/>
        <pc:sldMkLst>
          <pc:docMk/>
          <pc:sldMk cId="1592158215" sldId="2146847340"/>
        </pc:sldMkLst>
      </pc:sldChg>
      <pc:sldChg chg="del">
        <pc:chgData name="Fraser Mathieson (MHHSProgramme)" userId="c92f1660-f610-41f3-89bc-0363bc753096" providerId="ADAL" clId="{8C3D63CC-B53B-4B0C-8B1F-44AA72A889DA}" dt="2022-06-09T15:15:28.591" v="1" actId="47"/>
        <pc:sldMkLst>
          <pc:docMk/>
          <pc:sldMk cId="2022624257" sldId="2146847344"/>
        </pc:sldMkLst>
      </pc:sldChg>
      <pc:sldChg chg="del">
        <pc:chgData name="Fraser Mathieson (MHHSProgramme)" userId="c92f1660-f610-41f3-89bc-0363bc753096" providerId="ADAL" clId="{8C3D63CC-B53B-4B0C-8B1F-44AA72A889DA}" dt="2022-06-09T15:15:19.073" v="0" actId="47"/>
        <pc:sldMkLst>
          <pc:docMk/>
          <pc:sldMk cId="1014963774" sldId="2146847345"/>
        </pc:sldMkLst>
      </pc:sldChg>
      <pc:sldChg chg="del">
        <pc:chgData name="Fraser Mathieson (MHHSProgramme)" userId="c92f1660-f610-41f3-89bc-0363bc753096" providerId="ADAL" clId="{8C3D63CC-B53B-4B0C-8B1F-44AA72A889DA}" dt="2022-06-09T15:15:28.591" v="1" actId="47"/>
        <pc:sldMkLst>
          <pc:docMk/>
          <pc:sldMk cId="1910542700" sldId="2146847350"/>
        </pc:sldMkLst>
      </pc:sldChg>
      <pc:sldChg chg="del">
        <pc:chgData name="Fraser Mathieson (MHHSProgramme)" userId="c92f1660-f610-41f3-89bc-0363bc753096" providerId="ADAL" clId="{8C3D63CC-B53B-4B0C-8B1F-44AA72A889DA}" dt="2022-06-09T15:15:28.591" v="1" actId="47"/>
        <pc:sldMkLst>
          <pc:docMk/>
          <pc:sldMk cId="2654517362" sldId="2146847391"/>
        </pc:sldMkLst>
      </pc:sldChg>
      <pc:sldChg chg="del">
        <pc:chgData name="Fraser Mathieson (MHHSProgramme)" userId="c92f1660-f610-41f3-89bc-0363bc753096" providerId="ADAL" clId="{8C3D63CC-B53B-4B0C-8B1F-44AA72A889DA}" dt="2022-06-09T15:15:28.591" v="1" actId="47"/>
        <pc:sldMkLst>
          <pc:docMk/>
          <pc:sldMk cId="628089641" sldId="2146847392"/>
        </pc:sldMkLst>
      </pc:sldChg>
      <pc:sldChg chg="del">
        <pc:chgData name="Fraser Mathieson (MHHSProgramme)" userId="c92f1660-f610-41f3-89bc-0363bc753096" providerId="ADAL" clId="{8C3D63CC-B53B-4B0C-8B1F-44AA72A889DA}" dt="2022-06-09T15:15:28.591" v="1" actId="47"/>
        <pc:sldMkLst>
          <pc:docMk/>
          <pc:sldMk cId="3376313293" sldId="2146847397"/>
        </pc:sldMkLst>
      </pc:sldChg>
      <pc:sldChg chg="del">
        <pc:chgData name="Fraser Mathieson (MHHSProgramme)" userId="c92f1660-f610-41f3-89bc-0363bc753096" providerId="ADAL" clId="{8C3D63CC-B53B-4B0C-8B1F-44AA72A889DA}" dt="2022-06-09T15:15:28.591" v="1" actId="47"/>
        <pc:sldMkLst>
          <pc:docMk/>
          <pc:sldMk cId="3222925947" sldId="2147374380"/>
        </pc:sldMkLst>
      </pc:sldChg>
      <pc:sldChg chg="del">
        <pc:chgData name="Fraser Mathieson (MHHSProgramme)" userId="c92f1660-f610-41f3-89bc-0363bc753096" providerId="ADAL" clId="{8C3D63CC-B53B-4B0C-8B1F-44AA72A889DA}" dt="2022-06-09T15:15:28.591" v="1" actId="47"/>
        <pc:sldMkLst>
          <pc:docMk/>
          <pc:sldMk cId="744875039" sldId="2147374381"/>
        </pc:sldMkLst>
      </pc:sldChg>
      <pc:sldChg chg="del">
        <pc:chgData name="Fraser Mathieson (MHHSProgramme)" userId="c92f1660-f610-41f3-89bc-0363bc753096" providerId="ADAL" clId="{8C3D63CC-B53B-4B0C-8B1F-44AA72A889DA}" dt="2022-06-09T15:15:28.591" v="1" actId="47"/>
        <pc:sldMkLst>
          <pc:docMk/>
          <pc:sldMk cId="2672866298" sldId="2147374383"/>
        </pc:sldMkLst>
      </pc:sldChg>
      <pc:sldChg chg="del">
        <pc:chgData name="Fraser Mathieson (MHHSProgramme)" userId="c92f1660-f610-41f3-89bc-0363bc753096" providerId="ADAL" clId="{8C3D63CC-B53B-4B0C-8B1F-44AA72A889DA}" dt="2022-06-09T15:15:28.591" v="1" actId="47"/>
        <pc:sldMkLst>
          <pc:docMk/>
          <pc:sldMk cId="4263928978" sldId="2147374384"/>
        </pc:sldMkLst>
      </pc:sldChg>
      <pc:sldChg chg="del">
        <pc:chgData name="Fraser Mathieson (MHHSProgramme)" userId="c92f1660-f610-41f3-89bc-0363bc753096" providerId="ADAL" clId="{8C3D63CC-B53B-4B0C-8B1F-44AA72A889DA}" dt="2022-06-09T15:15:28.591" v="1" actId="47"/>
        <pc:sldMkLst>
          <pc:docMk/>
          <pc:sldMk cId="2167023280" sldId="2147374385"/>
        </pc:sldMkLst>
      </pc:sldChg>
      <pc:sldChg chg="del">
        <pc:chgData name="Fraser Mathieson (MHHSProgramme)" userId="c92f1660-f610-41f3-89bc-0363bc753096" providerId="ADAL" clId="{8C3D63CC-B53B-4B0C-8B1F-44AA72A889DA}" dt="2022-06-09T15:15:28.591" v="1" actId="47"/>
        <pc:sldMkLst>
          <pc:docMk/>
          <pc:sldMk cId="1037843637" sldId="2147374386"/>
        </pc:sldMkLst>
      </pc:sldChg>
      <pc:sldChg chg="del">
        <pc:chgData name="Fraser Mathieson (MHHSProgramme)" userId="c92f1660-f610-41f3-89bc-0363bc753096" providerId="ADAL" clId="{8C3D63CC-B53B-4B0C-8B1F-44AA72A889DA}" dt="2022-06-09T15:15:28.591" v="1" actId="47"/>
        <pc:sldMkLst>
          <pc:docMk/>
          <pc:sldMk cId="509989152" sldId="2147374387"/>
        </pc:sldMkLst>
      </pc:sldChg>
      <pc:sldChg chg="del">
        <pc:chgData name="Fraser Mathieson (MHHSProgramme)" userId="c92f1660-f610-41f3-89bc-0363bc753096" providerId="ADAL" clId="{8C3D63CC-B53B-4B0C-8B1F-44AA72A889DA}" dt="2022-06-09T15:15:28.591" v="1" actId="47"/>
        <pc:sldMkLst>
          <pc:docMk/>
          <pc:sldMk cId="3732821022" sldId="2147374388"/>
        </pc:sldMkLst>
      </pc:sldChg>
      <pc:sldChg chg="del">
        <pc:chgData name="Fraser Mathieson (MHHSProgramme)" userId="c92f1660-f610-41f3-89bc-0363bc753096" providerId="ADAL" clId="{8C3D63CC-B53B-4B0C-8B1F-44AA72A889DA}" dt="2022-06-09T15:15:28.591" v="1" actId="47"/>
        <pc:sldMkLst>
          <pc:docMk/>
          <pc:sldMk cId="2755640371" sldId="2147374389"/>
        </pc:sldMkLst>
      </pc:sldChg>
      <pc:sldChg chg="del">
        <pc:chgData name="Fraser Mathieson (MHHSProgramme)" userId="c92f1660-f610-41f3-89bc-0363bc753096" providerId="ADAL" clId="{8C3D63CC-B53B-4B0C-8B1F-44AA72A889DA}" dt="2022-06-09T15:15:28.591" v="1" actId="47"/>
        <pc:sldMkLst>
          <pc:docMk/>
          <pc:sldMk cId="3630719173" sldId="2147374391"/>
        </pc:sldMkLst>
      </pc:sldChg>
      <pc:sldChg chg="del">
        <pc:chgData name="Fraser Mathieson (MHHSProgramme)" userId="c92f1660-f610-41f3-89bc-0363bc753096" providerId="ADAL" clId="{8C3D63CC-B53B-4B0C-8B1F-44AA72A889DA}" dt="2022-06-09T15:15:28.591" v="1" actId="47"/>
        <pc:sldMkLst>
          <pc:docMk/>
          <pc:sldMk cId="1081755964" sldId="2147374392"/>
        </pc:sldMkLst>
      </pc:sldChg>
      <pc:sldChg chg="del">
        <pc:chgData name="Fraser Mathieson (MHHSProgramme)" userId="c92f1660-f610-41f3-89bc-0363bc753096" providerId="ADAL" clId="{8C3D63CC-B53B-4B0C-8B1F-44AA72A889DA}" dt="2022-06-09T15:15:28.591" v="1" actId="47"/>
        <pc:sldMkLst>
          <pc:docMk/>
          <pc:sldMk cId="9338925" sldId="2147374393"/>
        </pc:sldMkLst>
      </pc:sldChg>
      <pc:sldChg chg="del">
        <pc:chgData name="Fraser Mathieson (MHHSProgramme)" userId="c92f1660-f610-41f3-89bc-0363bc753096" providerId="ADAL" clId="{8C3D63CC-B53B-4B0C-8B1F-44AA72A889DA}" dt="2022-06-09T15:15:28.591" v="1" actId="47"/>
        <pc:sldMkLst>
          <pc:docMk/>
          <pc:sldMk cId="1374262035" sldId="2147374394"/>
        </pc:sldMkLst>
      </pc:sldChg>
      <pc:sldChg chg="del">
        <pc:chgData name="Fraser Mathieson (MHHSProgramme)" userId="c92f1660-f610-41f3-89bc-0363bc753096" providerId="ADAL" clId="{8C3D63CC-B53B-4B0C-8B1F-44AA72A889DA}" dt="2022-06-09T15:15:28.591" v="1" actId="47"/>
        <pc:sldMkLst>
          <pc:docMk/>
          <pc:sldMk cId="1887584004" sldId="2147374395"/>
        </pc:sldMkLst>
      </pc:sldChg>
      <pc:sldChg chg="del">
        <pc:chgData name="Fraser Mathieson (MHHSProgramme)" userId="c92f1660-f610-41f3-89bc-0363bc753096" providerId="ADAL" clId="{8C3D63CC-B53B-4B0C-8B1F-44AA72A889DA}" dt="2022-06-09T15:15:28.591" v="1" actId="47"/>
        <pc:sldMkLst>
          <pc:docMk/>
          <pc:sldMk cId="1073021279" sldId="2147374396"/>
        </pc:sldMkLst>
      </pc:sldChg>
      <pc:sldChg chg="del">
        <pc:chgData name="Fraser Mathieson (MHHSProgramme)" userId="c92f1660-f610-41f3-89bc-0363bc753096" providerId="ADAL" clId="{8C3D63CC-B53B-4B0C-8B1F-44AA72A889DA}" dt="2022-06-09T15:15:28.591" v="1" actId="47"/>
        <pc:sldMkLst>
          <pc:docMk/>
          <pc:sldMk cId="2931983133" sldId="2147374397"/>
        </pc:sldMkLst>
      </pc:sldChg>
      <pc:sldChg chg="del">
        <pc:chgData name="Fraser Mathieson (MHHSProgramme)" userId="c92f1660-f610-41f3-89bc-0363bc753096" providerId="ADAL" clId="{8C3D63CC-B53B-4B0C-8B1F-44AA72A889DA}" dt="2022-06-09T15:15:28.591" v="1" actId="47"/>
        <pc:sldMkLst>
          <pc:docMk/>
          <pc:sldMk cId="448634196" sldId="2147374398"/>
        </pc:sldMkLst>
      </pc:sldChg>
      <pc:sldChg chg="del">
        <pc:chgData name="Fraser Mathieson (MHHSProgramme)" userId="c92f1660-f610-41f3-89bc-0363bc753096" providerId="ADAL" clId="{8C3D63CC-B53B-4B0C-8B1F-44AA72A889DA}" dt="2022-06-09T15:15:28.591" v="1" actId="47"/>
        <pc:sldMkLst>
          <pc:docMk/>
          <pc:sldMk cId="1804201148" sldId="2147374399"/>
        </pc:sldMkLst>
      </pc:sldChg>
      <pc:sldChg chg="del">
        <pc:chgData name="Fraser Mathieson (MHHSProgramme)" userId="c92f1660-f610-41f3-89bc-0363bc753096" providerId="ADAL" clId="{8C3D63CC-B53B-4B0C-8B1F-44AA72A889DA}" dt="2022-06-09T15:15:28.591" v="1" actId="47"/>
        <pc:sldMkLst>
          <pc:docMk/>
          <pc:sldMk cId="2411272690" sldId="2147374400"/>
        </pc:sldMkLst>
      </pc:sldChg>
      <pc:sldChg chg="del">
        <pc:chgData name="Fraser Mathieson (MHHSProgramme)" userId="c92f1660-f610-41f3-89bc-0363bc753096" providerId="ADAL" clId="{8C3D63CC-B53B-4B0C-8B1F-44AA72A889DA}" dt="2022-06-09T15:15:28.591" v="1" actId="47"/>
        <pc:sldMkLst>
          <pc:docMk/>
          <pc:sldMk cId="223970002" sldId="2147374401"/>
        </pc:sldMkLst>
      </pc:sldChg>
      <pc:sldChg chg="del">
        <pc:chgData name="Fraser Mathieson (MHHSProgramme)" userId="c92f1660-f610-41f3-89bc-0363bc753096" providerId="ADAL" clId="{8C3D63CC-B53B-4B0C-8B1F-44AA72A889DA}" dt="2022-06-09T15:15:28.591" v="1" actId="47"/>
        <pc:sldMkLst>
          <pc:docMk/>
          <pc:sldMk cId="2348615891" sldId="2147374402"/>
        </pc:sldMkLst>
      </pc:sldChg>
      <pc:sldChg chg="del">
        <pc:chgData name="Fraser Mathieson (MHHSProgramme)" userId="c92f1660-f610-41f3-89bc-0363bc753096" providerId="ADAL" clId="{8C3D63CC-B53B-4B0C-8B1F-44AA72A889DA}" dt="2022-06-09T15:15:28.591" v="1" actId="47"/>
        <pc:sldMkLst>
          <pc:docMk/>
          <pc:sldMk cId="633808670" sldId="2147374403"/>
        </pc:sldMkLst>
      </pc:sldChg>
      <pc:sldChg chg="del">
        <pc:chgData name="Fraser Mathieson (MHHSProgramme)" userId="c92f1660-f610-41f3-89bc-0363bc753096" providerId="ADAL" clId="{8C3D63CC-B53B-4B0C-8B1F-44AA72A889DA}" dt="2022-06-09T15:15:28.591" v="1" actId="47"/>
        <pc:sldMkLst>
          <pc:docMk/>
          <pc:sldMk cId="3979685049" sldId="2147374404"/>
        </pc:sldMkLst>
      </pc:sldChg>
      <pc:sldChg chg="del">
        <pc:chgData name="Fraser Mathieson (MHHSProgramme)" userId="c92f1660-f610-41f3-89bc-0363bc753096" providerId="ADAL" clId="{8C3D63CC-B53B-4B0C-8B1F-44AA72A889DA}" dt="2022-06-09T15:15:28.591" v="1" actId="47"/>
        <pc:sldMkLst>
          <pc:docMk/>
          <pc:sldMk cId="3914339247" sldId="2147374405"/>
        </pc:sldMkLst>
      </pc:sldChg>
      <pc:sldChg chg="del">
        <pc:chgData name="Fraser Mathieson (MHHSProgramme)" userId="c92f1660-f610-41f3-89bc-0363bc753096" providerId="ADAL" clId="{8C3D63CC-B53B-4B0C-8B1F-44AA72A889DA}" dt="2022-06-09T15:15:28.591" v="1" actId="47"/>
        <pc:sldMkLst>
          <pc:docMk/>
          <pc:sldMk cId="1864818620" sldId="2147374406"/>
        </pc:sldMkLst>
      </pc:sldChg>
      <pc:sldChg chg="del">
        <pc:chgData name="Fraser Mathieson (MHHSProgramme)" userId="c92f1660-f610-41f3-89bc-0363bc753096" providerId="ADAL" clId="{8C3D63CC-B53B-4B0C-8B1F-44AA72A889DA}" dt="2022-06-09T15:15:28.591" v="1" actId="47"/>
        <pc:sldMkLst>
          <pc:docMk/>
          <pc:sldMk cId="1919121870" sldId="2147374407"/>
        </pc:sldMkLst>
      </pc:sldChg>
      <pc:sldChg chg="del">
        <pc:chgData name="Fraser Mathieson (MHHSProgramme)" userId="c92f1660-f610-41f3-89bc-0363bc753096" providerId="ADAL" clId="{8C3D63CC-B53B-4B0C-8B1F-44AA72A889DA}" dt="2022-06-09T15:15:28.591" v="1" actId="47"/>
        <pc:sldMkLst>
          <pc:docMk/>
          <pc:sldMk cId="708846141" sldId="2147374408"/>
        </pc:sldMkLst>
      </pc:sldChg>
      <pc:sldChg chg="del">
        <pc:chgData name="Fraser Mathieson (MHHSProgramme)" userId="c92f1660-f610-41f3-89bc-0363bc753096" providerId="ADAL" clId="{8C3D63CC-B53B-4B0C-8B1F-44AA72A889DA}" dt="2022-06-09T15:15:28.591" v="1" actId="47"/>
        <pc:sldMkLst>
          <pc:docMk/>
          <pc:sldMk cId="4148530753" sldId="2147374409"/>
        </pc:sldMkLst>
      </pc:sldChg>
      <pc:sldChg chg="del">
        <pc:chgData name="Fraser Mathieson (MHHSProgramme)" userId="c92f1660-f610-41f3-89bc-0363bc753096" providerId="ADAL" clId="{8C3D63CC-B53B-4B0C-8B1F-44AA72A889DA}" dt="2022-06-09T15:15:28.591" v="1" actId="47"/>
        <pc:sldMkLst>
          <pc:docMk/>
          <pc:sldMk cId="3409729561" sldId="2147374410"/>
        </pc:sldMkLst>
      </pc:sldChg>
      <pc:sldMasterChg chg="del delSldLayout">
        <pc:chgData name="Fraser Mathieson (MHHSProgramme)" userId="c92f1660-f610-41f3-89bc-0363bc753096" providerId="ADAL" clId="{8C3D63CC-B53B-4B0C-8B1F-44AA72A889DA}" dt="2022-06-09T15:15:28.591" v="1" actId="47"/>
        <pc:sldMasterMkLst>
          <pc:docMk/>
          <pc:sldMasterMk cId="221034352" sldId="2147483695"/>
        </pc:sldMasterMkLst>
        <pc:sldLayoutChg chg="del">
          <pc:chgData name="Fraser Mathieson (MHHSProgramme)" userId="c92f1660-f610-41f3-89bc-0363bc753096" providerId="ADAL" clId="{8C3D63CC-B53B-4B0C-8B1F-44AA72A889DA}" dt="2022-06-09T15:15:28.591" v="1" actId="47"/>
          <pc:sldLayoutMkLst>
            <pc:docMk/>
            <pc:sldMasterMk cId="221034352" sldId="2147483695"/>
            <pc:sldLayoutMk cId="3380624207" sldId="2147483696"/>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4252734369" sldId="2147483697"/>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2021796112" sldId="2147483698"/>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2308540564" sldId="2147483699"/>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2886966624" sldId="2147483700"/>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622245581" sldId="2147483701"/>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1055448010" sldId="2147483702"/>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4124724323" sldId="2147483703"/>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522301613" sldId="2147483704"/>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4097473403" sldId="2147483705"/>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248214434" sldId="2147483706"/>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1351386842" sldId="2147483707"/>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3899297733" sldId="2147483708"/>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692068914" sldId="2147483709"/>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2809784939" sldId="2147483710"/>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1598834938" sldId="2147483711"/>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3129824315" sldId="2147483712"/>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2494291637" sldId="2147483713"/>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496254563" sldId="2147483714"/>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2714502419" sldId="2147483715"/>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557733777" sldId="2147483716"/>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303690541" sldId="2147483717"/>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616166554" sldId="2147483718"/>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3850794581" sldId="2147483719"/>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125621242" sldId="2147483720"/>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3304750143" sldId="2147483721"/>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3808026507" sldId="2147483722"/>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388156330" sldId="2147483723"/>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3482961974" sldId="2147483724"/>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693285919" sldId="2147483725"/>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2904550657" sldId="2147483726"/>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3963528352" sldId="2147483727"/>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1610461694" sldId="2147483728"/>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1547911366" sldId="2147483729"/>
          </pc:sldLayoutMkLst>
        </pc:sldLayoutChg>
        <pc:sldLayoutChg chg="del">
          <pc:chgData name="Fraser Mathieson (MHHSProgramme)" userId="c92f1660-f610-41f3-89bc-0363bc753096" providerId="ADAL" clId="{8C3D63CC-B53B-4B0C-8B1F-44AA72A889DA}" dt="2022-06-09T15:15:28.591" v="1" actId="47"/>
          <pc:sldLayoutMkLst>
            <pc:docMk/>
            <pc:sldMasterMk cId="221034352" sldId="2147483695"/>
            <pc:sldLayoutMk cId="3213733357" sldId="2147483730"/>
          </pc:sldLayoutMkLst>
        </pc:sldLayoutChg>
      </pc:sldMasterChg>
      <pc:sldMasterChg chg="del delSldLayout">
        <pc:chgData name="Fraser Mathieson (MHHSProgramme)" userId="c92f1660-f610-41f3-89bc-0363bc753096" providerId="ADAL" clId="{8C3D63CC-B53B-4B0C-8B1F-44AA72A889DA}" dt="2022-06-09T15:15:28.591" v="1" actId="47"/>
        <pc:sldMasterMkLst>
          <pc:docMk/>
          <pc:sldMasterMk cId="2509664012" sldId="2147483793"/>
        </pc:sldMasterMkLst>
        <pc:sldLayoutChg chg="del">
          <pc:chgData name="Fraser Mathieson (MHHSProgramme)" userId="c92f1660-f610-41f3-89bc-0363bc753096" providerId="ADAL" clId="{8C3D63CC-B53B-4B0C-8B1F-44AA72A889DA}" dt="2022-06-09T15:15:28.591" v="1" actId="47"/>
          <pc:sldLayoutMkLst>
            <pc:docMk/>
            <pc:sldMasterMk cId="2509664012" sldId="2147483793"/>
            <pc:sldLayoutMk cId="4280922411" sldId="2147483794"/>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1688461006" sldId="2147483795"/>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3599560172" sldId="2147483796"/>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3989119615" sldId="2147483797"/>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4289676673" sldId="2147483798"/>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2166825020" sldId="2147483799"/>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2750970086" sldId="2147483800"/>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751981977" sldId="2147483801"/>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3950462387" sldId="2147483802"/>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581741394" sldId="2147483803"/>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4028896630" sldId="2147483804"/>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1957500767" sldId="2147483805"/>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2558072092" sldId="2147483806"/>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3667432636" sldId="2147483807"/>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1586830743" sldId="2147483808"/>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4026943302" sldId="2147483809"/>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2908259342" sldId="2147483810"/>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3359721575" sldId="2147483811"/>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1116320789" sldId="2147483812"/>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3704030148" sldId="2147483813"/>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2249366033" sldId="2147483814"/>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995419956" sldId="2147483815"/>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297253325" sldId="2147483816"/>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988539739" sldId="2147483817"/>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3691407944" sldId="2147483818"/>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798903389" sldId="2147483819"/>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2622745176" sldId="2147483820"/>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3532946428" sldId="2147483821"/>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3272907708" sldId="2147483822"/>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2476537179" sldId="2147483823"/>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2771036543" sldId="2147483824"/>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1745839751" sldId="2147483825"/>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3630334339" sldId="2147483826"/>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2007097814" sldId="2147483827"/>
          </pc:sldLayoutMkLst>
        </pc:sldLayoutChg>
        <pc:sldLayoutChg chg="del">
          <pc:chgData name="Fraser Mathieson (MHHSProgramme)" userId="c92f1660-f610-41f3-89bc-0363bc753096" providerId="ADAL" clId="{8C3D63CC-B53B-4B0C-8B1F-44AA72A889DA}" dt="2022-06-09T15:15:28.591" v="1" actId="47"/>
          <pc:sldLayoutMkLst>
            <pc:docMk/>
            <pc:sldMasterMk cId="2509664012" sldId="2147483793"/>
            <pc:sldLayoutMk cId="2072146693" sldId="2147483969"/>
          </pc:sldLayoutMkLst>
        </pc:sldLayoutChg>
      </pc:sldMasterChg>
      <pc:sldMasterChg chg="del delSldLayout">
        <pc:chgData name="Fraser Mathieson (MHHSProgramme)" userId="c92f1660-f610-41f3-89bc-0363bc753096" providerId="ADAL" clId="{8C3D63CC-B53B-4B0C-8B1F-44AA72A889DA}" dt="2022-06-09T15:15:28.591" v="1" actId="47"/>
        <pc:sldMasterMkLst>
          <pc:docMk/>
          <pc:sldMasterMk cId="2580049003" sldId="2147483933"/>
        </pc:sldMasterMkLst>
        <pc:sldLayoutChg chg="del">
          <pc:chgData name="Fraser Mathieson (MHHSProgramme)" userId="c92f1660-f610-41f3-89bc-0363bc753096" providerId="ADAL" clId="{8C3D63CC-B53B-4B0C-8B1F-44AA72A889DA}" dt="2022-06-09T15:15:28.591" v="1" actId="47"/>
          <pc:sldLayoutMkLst>
            <pc:docMk/>
            <pc:sldMasterMk cId="2580049003" sldId="2147483933"/>
            <pc:sldLayoutMk cId="666438307" sldId="2147483934"/>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3455076877" sldId="2147483935"/>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1543013250" sldId="2147483936"/>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3144128519" sldId="2147483937"/>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3017821674" sldId="2147483938"/>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998064010" sldId="2147483939"/>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3546867349" sldId="2147483940"/>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3630437616" sldId="2147483941"/>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718626679" sldId="2147483942"/>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923183362" sldId="2147483943"/>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2180885110" sldId="2147483944"/>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2761984583" sldId="2147483945"/>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2781447642" sldId="2147483946"/>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1215445629" sldId="2147483947"/>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2125269712" sldId="2147483948"/>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1066617003" sldId="2147483949"/>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1241028455" sldId="2147483950"/>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3819004784" sldId="2147483951"/>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1357277608" sldId="2147483952"/>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906996488" sldId="2147483953"/>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3017653202" sldId="2147483954"/>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3781147510" sldId="2147483955"/>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329962021" sldId="2147483956"/>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72515998" sldId="2147483957"/>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507145338" sldId="2147483958"/>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80985630" sldId="2147483959"/>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1215138802" sldId="2147483960"/>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1260525629" sldId="2147483961"/>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2853813440" sldId="2147483962"/>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2021686341" sldId="2147483963"/>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1652790801" sldId="2147483964"/>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2618296798" sldId="2147483965"/>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1505543332" sldId="2147483966"/>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2477845539" sldId="2147483967"/>
          </pc:sldLayoutMkLst>
        </pc:sldLayoutChg>
        <pc:sldLayoutChg chg="del">
          <pc:chgData name="Fraser Mathieson (MHHSProgramme)" userId="c92f1660-f610-41f3-89bc-0363bc753096" providerId="ADAL" clId="{8C3D63CC-B53B-4B0C-8B1F-44AA72A889DA}" dt="2022-06-09T15:15:28.591" v="1" actId="47"/>
          <pc:sldLayoutMkLst>
            <pc:docMk/>
            <pc:sldMasterMk cId="2580049003" sldId="2147483933"/>
            <pc:sldLayoutMk cId="3590304229" sldId="2147483968"/>
          </pc:sldLayoutMkLst>
        </pc:sldLayoutChg>
      </pc:sldMasterChg>
      <pc:sldMasterChg chg="del delSldLayout">
        <pc:chgData name="Fraser Mathieson (MHHSProgramme)" userId="c92f1660-f610-41f3-89bc-0363bc753096" providerId="ADAL" clId="{8C3D63CC-B53B-4B0C-8B1F-44AA72A889DA}" dt="2022-06-09T15:15:28.591" v="1" actId="47"/>
        <pc:sldMasterMkLst>
          <pc:docMk/>
          <pc:sldMasterMk cId="285051462" sldId="2147483970"/>
        </pc:sldMasterMkLst>
        <pc:sldLayoutChg chg="del">
          <pc:chgData name="Fraser Mathieson (MHHSProgramme)" userId="c92f1660-f610-41f3-89bc-0363bc753096" providerId="ADAL" clId="{8C3D63CC-B53B-4B0C-8B1F-44AA72A889DA}" dt="2022-06-09T15:15:28.591" v="1" actId="47"/>
          <pc:sldLayoutMkLst>
            <pc:docMk/>
            <pc:sldMasterMk cId="285051462" sldId="2147483970"/>
            <pc:sldLayoutMk cId="927369863" sldId="2147483971"/>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1599739505" sldId="2147483972"/>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3859962525" sldId="2147483973"/>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3520724662" sldId="2147483974"/>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3343970843" sldId="2147483975"/>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3004315597" sldId="2147483976"/>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3938843014" sldId="2147483977"/>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4121522976" sldId="2147483978"/>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1246260348" sldId="2147483979"/>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200656964" sldId="2147483980"/>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3547241525" sldId="2147483981"/>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1537676617" sldId="2147483982"/>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176749396" sldId="2147483983"/>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4227275748" sldId="2147483984"/>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3311327032" sldId="2147483985"/>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1613976883" sldId="2147483986"/>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2586432242" sldId="2147483987"/>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2603182133" sldId="2147483988"/>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3434150428" sldId="2147483989"/>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2042811469" sldId="2147483990"/>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2444201850" sldId="2147483991"/>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2839085010" sldId="2147483992"/>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1781939852" sldId="2147483993"/>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562710953" sldId="2147483994"/>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2490491422" sldId="2147483995"/>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2657086126" sldId="2147483996"/>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4272657518" sldId="2147483997"/>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3076434502" sldId="2147483998"/>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1832059184" sldId="2147483999"/>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4094919267" sldId="2147484000"/>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2492420226" sldId="2147484001"/>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3600973306" sldId="2147484002"/>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445097802" sldId="2147484003"/>
          </pc:sldLayoutMkLst>
        </pc:sldLayoutChg>
        <pc:sldLayoutChg chg="del">
          <pc:chgData name="Fraser Mathieson (MHHSProgramme)" userId="c92f1660-f610-41f3-89bc-0363bc753096" providerId="ADAL" clId="{8C3D63CC-B53B-4B0C-8B1F-44AA72A889DA}" dt="2022-06-09T15:15:28.591" v="1" actId="47"/>
          <pc:sldLayoutMkLst>
            <pc:docMk/>
            <pc:sldMasterMk cId="285051462" sldId="2147483970"/>
            <pc:sldLayoutMk cId="4206233720" sldId="2147484004"/>
          </pc:sldLayoutMkLst>
        </pc:sldLayoutChg>
      </pc:sldMasterChg>
      <pc:sldMasterChg chg="del delSldLayout">
        <pc:chgData name="Fraser Mathieson (MHHSProgramme)" userId="c92f1660-f610-41f3-89bc-0363bc753096" providerId="ADAL" clId="{8C3D63CC-B53B-4B0C-8B1F-44AA72A889DA}" dt="2022-06-09T15:15:28.591" v="1" actId="47"/>
        <pc:sldMasterMkLst>
          <pc:docMk/>
          <pc:sldMasterMk cId="1703615732" sldId="2147484005"/>
        </pc:sldMasterMkLst>
        <pc:sldLayoutChg chg="del">
          <pc:chgData name="Fraser Mathieson (MHHSProgramme)" userId="c92f1660-f610-41f3-89bc-0363bc753096" providerId="ADAL" clId="{8C3D63CC-B53B-4B0C-8B1F-44AA72A889DA}" dt="2022-06-09T15:15:28.591" v="1" actId="47"/>
          <pc:sldLayoutMkLst>
            <pc:docMk/>
            <pc:sldMasterMk cId="1703615732" sldId="2147484005"/>
            <pc:sldLayoutMk cId="2585578800" sldId="2147483731"/>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013109113" sldId="2147483732"/>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841626063" sldId="2147483733"/>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1335652291" sldId="2147483734"/>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464462455" sldId="2147483735"/>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2724293467" sldId="2147483736"/>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1551966052" sldId="2147483737"/>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119720119" sldId="2147483738"/>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2814170758" sldId="2147483739"/>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1029939195" sldId="2147483740"/>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497714084" sldId="2147483741"/>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2032121113" sldId="2147483742"/>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2666340010" sldId="2147483743"/>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651540063" sldId="2147483744"/>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620269064" sldId="2147483745"/>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005814142" sldId="2147483746"/>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101758782" sldId="2147483747"/>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865053702" sldId="2147483748"/>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929766210" sldId="2147483749"/>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49163667" sldId="2147483750"/>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1518488782" sldId="2147483751"/>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2221151456" sldId="2147483752"/>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822342785" sldId="2147483753"/>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562935332" sldId="2147483754"/>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1851784432" sldId="2147483755"/>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2943113130" sldId="2147483756"/>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130418467" sldId="2147484006"/>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432193155" sldId="2147484007"/>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820765524" sldId="2147484008"/>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2849915246" sldId="2147484009"/>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3649783252" sldId="2147484010"/>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1029079282" sldId="2147484011"/>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2890665131" sldId="2147484012"/>
          </pc:sldLayoutMkLst>
        </pc:sldLayoutChg>
        <pc:sldLayoutChg chg="del">
          <pc:chgData name="Fraser Mathieson (MHHSProgramme)" userId="c92f1660-f610-41f3-89bc-0363bc753096" providerId="ADAL" clId="{8C3D63CC-B53B-4B0C-8B1F-44AA72A889DA}" dt="2022-06-09T15:15:28.591" v="1" actId="47"/>
          <pc:sldLayoutMkLst>
            <pc:docMk/>
            <pc:sldMasterMk cId="1703615732" sldId="2147484005"/>
            <pc:sldLayoutMk cId="2275411781" sldId="2147484013"/>
          </pc:sldLayoutMkLst>
        </pc:sldLayoutChg>
      </pc:sldMasterChg>
      <pc:sldMasterChg chg="del delSldLayout">
        <pc:chgData name="Fraser Mathieson (MHHSProgramme)" userId="c92f1660-f610-41f3-89bc-0363bc753096" providerId="ADAL" clId="{8C3D63CC-B53B-4B0C-8B1F-44AA72A889DA}" dt="2022-06-09T15:15:28.591" v="1" actId="47"/>
        <pc:sldMasterMkLst>
          <pc:docMk/>
          <pc:sldMasterMk cId="2252915027" sldId="2147484014"/>
        </pc:sldMasterMkLst>
        <pc:sldLayoutChg chg="del">
          <pc:chgData name="Fraser Mathieson (MHHSProgramme)" userId="c92f1660-f610-41f3-89bc-0363bc753096" providerId="ADAL" clId="{8C3D63CC-B53B-4B0C-8B1F-44AA72A889DA}" dt="2022-06-09T15:15:28.591" v="1" actId="47"/>
          <pc:sldLayoutMkLst>
            <pc:docMk/>
            <pc:sldMasterMk cId="2252915027" sldId="2147484014"/>
            <pc:sldLayoutMk cId="3893525313" sldId="2147484015"/>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1879465141" sldId="2147484016"/>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3964517507" sldId="2147484017"/>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1280327540" sldId="2147484018"/>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1149983023" sldId="2147484019"/>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854720399" sldId="2147484020"/>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1427616654" sldId="2147484021"/>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2338602977" sldId="2147484022"/>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2592272101" sldId="2147484023"/>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1947032651" sldId="2147484024"/>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983083424" sldId="2147484025"/>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1875396841" sldId="2147484026"/>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3753780975" sldId="2147484027"/>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3834903438" sldId="2147484028"/>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3329268246" sldId="2147484029"/>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3303237439" sldId="2147484030"/>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1672177333" sldId="2147484031"/>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3032506274" sldId="2147484032"/>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810750693" sldId="2147484033"/>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3132623190" sldId="2147484034"/>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1631640721" sldId="2147484035"/>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1937350268" sldId="2147484036"/>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3876116145" sldId="2147484037"/>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1457731339" sldId="2147484038"/>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257954503" sldId="2147484039"/>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314653211" sldId="2147484040"/>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2471030655" sldId="2147484041"/>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957473208" sldId="2147484042"/>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660159064" sldId="2147484043"/>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4041983467" sldId="2147484044"/>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215714920" sldId="2147484045"/>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1306258589" sldId="2147484046"/>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2839047038" sldId="2147484047"/>
          </pc:sldLayoutMkLst>
        </pc:sldLayoutChg>
        <pc:sldLayoutChg chg="del">
          <pc:chgData name="Fraser Mathieson (MHHSProgramme)" userId="c92f1660-f610-41f3-89bc-0363bc753096" providerId="ADAL" clId="{8C3D63CC-B53B-4B0C-8B1F-44AA72A889DA}" dt="2022-06-09T15:15:28.591" v="1" actId="47"/>
          <pc:sldLayoutMkLst>
            <pc:docMk/>
            <pc:sldMasterMk cId="2252915027" sldId="2147484014"/>
            <pc:sldLayoutMk cId="3832074281" sldId="21474840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8263-B95E-AA4C-95CD-E3CD8DA2640A}" type="datetimeFigureOut">
              <a:rPr lang="en-GB" smtClean="0"/>
              <a:t>06/06/2022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A2758-3224-6149-9B77-93EC5960016B}" type="slidenum">
              <a:rPr lang="en-GB" smtClean="0"/>
              <a:t>‹#›</a:t>
            </a:fld>
            <a:endParaRPr lang="en-GB"/>
          </a:p>
        </p:txBody>
      </p:sp>
    </p:spTree>
    <p:extLst>
      <p:ext uri="{BB962C8B-B14F-4D97-AF65-F5344CB8AC3E}">
        <p14:creationId xmlns:p14="http://schemas.microsoft.com/office/powerpoint/2010/main" val="255480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2758-3224-6149-9B77-93EC5960016B}" type="slidenum">
              <a:rPr lang="en-GB" smtClean="0"/>
              <a:t>1</a:t>
            </a:fld>
            <a:endParaRPr lang="en-GB"/>
          </a:p>
        </p:txBody>
      </p:sp>
    </p:spTree>
    <p:extLst>
      <p:ext uri="{BB962C8B-B14F-4D97-AF65-F5344CB8AC3E}">
        <p14:creationId xmlns:p14="http://schemas.microsoft.com/office/powerpoint/2010/main" val="214415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2758-3224-6149-9B77-93EC5960016B}" type="slidenum">
              <a:rPr lang="en-GB" smtClean="0"/>
              <a:t>2</a:t>
            </a:fld>
            <a:endParaRPr lang="en-GB"/>
          </a:p>
        </p:txBody>
      </p:sp>
    </p:spTree>
    <p:extLst>
      <p:ext uri="{BB962C8B-B14F-4D97-AF65-F5344CB8AC3E}">
        <p14:creationId xmlns:p14="http://schemas.microsoft.com/office/powerpoint/2010/main" val="2734530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06/06/2022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2261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06/06/2022</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75600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06/06/2022</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5556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60340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228512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06/06/2022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5050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06/06/2022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9502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06/06/2022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3858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06/06/2022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9005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06/06/2022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6898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06/06/2022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3593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06/06/2022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568709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06/06/2022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711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06/06/2022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66099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06/06/2022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33803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06/06/2022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51605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06/06/2022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8232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06/06/2022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167149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06/06/2022</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289031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06/06/2022</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406659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06/06/2022</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78716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06/06/2022</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116177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06/06/2022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628010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06/06/2022</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2791114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06/06/2022</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3477106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06/06/2022</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21824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06/06/2022</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914810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06/06/2022</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4033207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3219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06/06/2022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3573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06/06/2022</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2642" y="748642"/>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2776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06/06/2022</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4760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06/06/2022</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69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06/06/2022</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65697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06/06/2022</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7133831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06/06/2022</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r>
              <a:rPr lang="en-US"/>
              <a:t>Document Classification:	Public</a:t>
            </a:r>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263204372"/>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5" r:id="rId4"/>
    <p:sldLayoutId id="2147483649" r:id="rId5"/>
    <p:sldLayoutId id="2147483661" r:id="rId6"/>
    <p:sldLayoutId id="2147483662" r:id="rId7"/>
    <p:sldLayoutId id="2147483681" r:id="rId8"/>
    <p:sldLayoutId id="2147483664" r:id="rId9"/>
    <p:sldLayoutId id="2147483663" r:id="rId10"/>
    <p:sldLayoutId id="2147483666" r:id="rId11"/>
    <p:sldLayoutId id="2147483667" r:id="rId12"/>
    <p:sldLayoutId id="2147483679" r:id="rId13"/>
    <p:sldLayoutId id="2147483680" r:id="rId14"/>
    <p:sldLayoutId id="2147483677" r:id="rId15"/>
    <p:sldLayoutId id="2147483676" r:id="rId16"/>
    <p:sldLayoutId id="2147483678" r:id="rId17"/>
    <p:sldLayoutId id="2147483669" r:id="rId18"/>
    <p:sldLayoutId id="2147483668" r:id="rId19"/>
    <p:sldLayoutId id="2147483670" r:id="rId20"/>
    <p:sldLayoutId id="2147483674" r:id="rId21"/>
    <p:sldLayoutId id="2147483665" r:id="rId22"/>
    <p:sldLayoutId id="2147483671" r:id="rId23"/>
    <p:sldLayoutId id="2147483672" r:id="rId24"/>
    <p:sldLayoutId id="2147483673" r:id="rId25"/>
    <p:sldLayoutId id="2147483650" r:id="rId26"/>
    <p:sldLayoutId id="2147483652" r:id="rId27"/>
    <p:sldLayoutId id="2147483653" r:id="rId28"/>
    <p:sldLayoutId id="2147483654" r:id="rId29"/>
    <p:sldLayoutId id="2147483675" r:id="rId30"/>
    <p:sldLayoutId id="2147483655" r:id="rId31"/>
    <p:sldLayoutId id="2147483656" r:id="rId32"/>
    <p:sldLayoutId id="2147483657" r:id="rId33"/>
    <p:sldLayoutId id="2147483660" r:id="rId34"/>
    <p:sldLayoutId id="2147483792" r:id="rId35"/>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hhsprogramme-production-cdn.s3.eu-west-2.amazonaws.com/wp-content/uploads/2022/05/18161724/MHHS-DEL399-DAG-11-May-2022-Minutes-and-Actions-v1.0.pdf"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b="1"/>
              <a:t>Minutes and Actions Review (1 of 2)</a:t>
            </a:r>
          </a:p>
        </p:txBody>
      </p:sp>
      <p:sp>
        <p:nvSpPr>
          <p:cNvPr id="3" name="Slide Number Placeholder 2"/>
          <p:cNvSpPr>
            <a:spLocks noGrp="1"/>
          </p:cNvSpPr>
          <p:nvPr>
            <p:ph type="sldNum" sz="quarter" idx="12"/>
          </p:nvPr>
        </p:nvSpPr>
        <p:spPr/>
        <p:txBody>
          <a:bodyPr/>
          <a:lstStyle/>
          <a:p>
            <a:fld id="{223C8A1D-C690-374A-BBAF-BE150B79E8D3}" type="slidenum">
              <a:rPr lang="en-GB" smtClean="0"/>
              <a:pPr/>
              <a:t>1</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4188105887"/>
              </p:ext>
            </p:extLst>
          </p:nvPr>
        </p:nvGraphicFramePr>
        <p:xfrm>
          <a:off x="309797" y="1393751"/>
          <a:ext cx="11584660" cy="4655744"/>
        </p:xfrm>
        <a:graphic>
          <a:graphicData uri="http://schemas.openxmlformats.org/drawingml/2006/table">
            <a:tbl>
              <a:tblPr firstRow="1" firstCol="1" bandRow="1">
                <a:tableStyleId>{7E9639D4-E3E2-4D34-9284-5A2195B3D0D7}</a:tableStyleId>
              </a:tblPr>
              <a:tblGrid>
                <a:gridCol w="863517">
                  <a:extLst>
                    <a:ext uri="{9D8B030D-6E8A-4147-A177-3AD203B41FA5}">
                      <a16:colId xmlns:a16="http://schemas.microsoft.com/office/drawing/2014/main" val="3800383022"/>
                    </a:ext>
                  </a:extLst>
                </a:gridCol>
                <a:gridCol w="828408">
                  <a:extLst>
                    <a:ext uri="{9D8B030D-6E8A-4147-A177-3AD203B41FA5}">
                      <a16:colId xmlns:a16="http://schemas.microsoft.com/office/drawing/2014/main" val="2202759069"/>
                    </a:ext>
                  </a:extLst>
                </a:gridCol>
                <a:gridCol w="4783707">
                  <a:extLst>
                    <a:ext uri="{9D8B030D-6E8A-4147-A177-3AD203B41FA5}">
                      <a16:colId xmlns:a16="http://schemas.microsoft.com/office/drawing/2014/main" val="3651693345"/>
                    </a:ext>
                  </a:extLst>
                </a:gridCol>
                <a:gridCol w="798285">
                  <a:extLst>
                    <a:ext uri="{9D8B030D-6E8A-4147-A177-3AD203B41FA5}">
                      <a16:colId xmlns:a16="http://schemas.microsoft.com/office/drawing/2014/main" val="1843491919"/>
                    </a:ext>
                  </a:extLst>
                </a:gridCol>
                <a:gridCol w="885372">
                  <a:extLst>
                    <a:ext uri="{9D8B030D-6E8A-4147-A177-3AD203B41FA5}">
                      <a16:colId xmlns:a16="http://schemas.microsoft.com/office/drawing/2014/main" val="2218150217"/>
                    </a:ext>
                  </a:extLst>
                </a:gridCol>
                <a:gridCol w="3425371">
                  <a:extLst>
                    <a:ext uri="{9D8B030D-6E8A-4147-A177-3AD203B41FA5}">
                      <a16:colId xmlns:a16="http://schemas.microsoft.com/office/drawing/2014/main" val="3858833212"/>
                    </a:ext>
                  </a:extLst>
                </a:gridCol>
              </a:tblGrid>
              <a:tr h="182589">
                <a:tc>
                  <a:txBody>
                    <a:bodyPr/>
                    <a:lstStyle/>
                    <a:p>
                      <a:pPr algn="l" fontAlgn="t"/>
                      <a:r>
                        <a:rPr lang="en-GB" sz="1100" b="1" kern="1200">
                          <a:solidFill>
                            <a:schemeClr val="bg1"/>
                          </a:solidFill>
                          <a:effectLst/>
                          <a:latin typeface="+mn-lt"/>
                          <a:ea typeface="+mn-ea"/>
                          <a:cs typeface="+mn-cs"/>
                        </a:rPr>
                        <a:t>Ref</a:t>
                      </a:r>
                    </a:p>
                  </a:txBody>
                  <a:tcPr marL="45720" marR="45720" anchor="ctr">
                    <a:lnL w="6350" cap="flat" cmpd="sng" algn="ctr">
                      <a:noFill/>
                      <a:prstDash val="solid"/>
                      <a:miter lim="800000"/>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100" b="1" kern="1200">
                          <a:solidFill>
                            <a:schemeClr val="bg1"/>
                          </a:solidFill>
                          <a:effectLst/>
                          <a:latin typeface="+mn-lt"/>
                          <a:ea typeface="+mn-ea"/>
                          <a:cs typeface="+mn-cs"/>
                        </a:rPr>
                        <a:t>Date</a:t>
                      </a:r>
                    </a:p>
                  </a:txBody>
                  <a:tcPr marL="45720" marR="4572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600"/>
                        </a:spcAft>
                      </a:pPr>
                      <a:r>
                        <a:rPr lang="en-GB" sz="1100" b="1" kern="1200">
                          <a:solidFill>
                            <a:schemeClr val="bg1"/>
                          </a:solidFill>
                          <a:effectLst/>
                          <a:latin typeface="+mn-lt"/>
                          <a:ea typeface="+mn-ea"/>
                          <a:cs typeface="+mn-cs"/>
                        </a:rPr>
                        <a:t>Action</a:t>
                      </a:r>
                    </a:p>
                  </a:txBody>
                  <a:tcPr marL="45720" marR="4572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300"/>
                        </a:lnSpc>
                        <a:spcAft>
                          <a:spcPts val="600"/>
                        </a:spcAft>
                      </a:pPr>
                      <a:r>
                        <a:rPr lang="en-GB" sz="1100">
                          <a:effectLst/>
                        </a:rPr>
                        <a:t>Owner</a:t>
                      </a:r>
                      <a:endParaRPr lang="en-GB" sz="1100">
                        <a:effectLst/>
                        <a:latin typeface="+mn-lt"/>
                      </a:endParaRPr>
                    </a:p>
                  </a:txBody>
                  <a:tcPr marL="45720" marR="4572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300"/>
                        </a:lnSpc>
                        <a:spcAft>
                          <a:spcPts val="600"/>
                        </a:spcAft>
                      </a:pPr>
                      <a:r>
                        <a:rPr lang="en-GB" sz="1100">
                          <a:effectLst/>
                        </a:rPr>
                        <a:t>Due Date</a:t>
                      </a:r>
                      <a:endParaRPr lang="en-GB" sz="1100">
                        <a:effectLst/>
                        <a:latin typeface="+mn-lt"/>
                      </a:endParaRPr>
                    </a:p>
                  </a:txBody>
                  <a:tcPr marL="45720" marR="4572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600"/>
                        </a:spcAft>
                      </a:pPr>
                      <a:r>
                        <a:rPr lang="en-GB" sz="1100">
                          <a:effectLst/>
                          <a:latin typeface="+mn-lt"/>
                        </a:rPr>
                        <a:t>Update</a:t>
                      </a:r>
                    </a:p>
                  </a:txBody>
                  <a:tcPr marL="45720" marR="45720" anchor="ct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190709"/>
                  </a:ext>
                </a:extLst>
              </a:tr>
              <a:tr h="357324">
                <a:tc>
                  <a:txBody>
                    <a:bodyPr/>
                    <a:lstStyle/>
                    <a:p>
                      <a:pPr algn="l" fontAlgn="t"/>
                      <a:r>
                        <a:rPr lang="en-GB" sz="1000" b="0" i="0" u="none" strike="noStrike" dirty="0">
                          <a:solidFill>
                            <a:srgbClr val="000000"/>
                          </a:solidFill>
                          <a:effectLst/>
                          <a:latin typeface="Arial"/>
                        </a:rPr>
                        <a:t>DAG06-01</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09/03/2022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a:rPr>
                        <a:t>Review alignment between related MPAN modifications and design subgroup</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Programme (Ian Smith)</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27/04/2022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n-GB" sz="1000" b="0" i="0" u="none" strike="noStrike" dirty="0">
                          <a:solidFill>
                            <a:srgbClr val="000000"/>
                          </a:solidFill>
                          <a:effectLst/>
                          <a:highlight>
                            <a:srgbClr val="FFFF00"/>
                          </a:highlight>
                          <a:latin typeface="Arial"/>
                        </a:rPr>
                        <a:t>ONGOING - Programme (Design Workstream) have reviewed internally and discussion to be held with DAG Member (CH) upon return from leave.</a:t>
                      </a:r>
                    </a:p>
                  </a:txBody>
                  <a:tcPr marL="4763" marR="4763" marT="4763"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1467677"/>
                  </a:ext>
                </a:extLst>
              </a:tr>
              <a:tr h="377120">
                <a:tc>
                  <a:txBody>
                    <a:bodyPr/>
                    <a:lstStyle/>
                    <a:p>
                      <a:pPr algn="l" fontAlgn="t"/>
                      <a:r>
                        <a:rPr lang="en-GB" sz="1000" b="0" i="0" u="none" strike="noStrike" dirty="0">
                          <a:solidFill>
                            <a:srgbClr val="000000"/>
                          </a:solidFill>
                          <a:effectLst/>
                          <a:latin typeface="Arial"/>
                        </a:rPr>
                        <a:t>DAG07-03</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23/03/2022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a:rPr>
                        <a:t>Programme to bring future versions of DIP Functional Specification and Non-Functional Requirements to DAG, once further updates incorporated</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Programme (Design Team)</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n-GB" sz="1000" b="0" i="0" u="none" strike="noStrike" dirty="0">
                          <a:solidFill>
                            <a:srgbClr val="000000"/>
                          </a:solidFill>
                          <a:effectLst/>
                          <a:highlight>
                            <a:srgbClr val="FFFF00"/>
                          </a:highlight>
                          <a:latin typeface="Arial"/>
                        </a:rPr>
                        <a:t>ONGOING – Documents issued ex-committee for comment following DAG on 11 May 2022. Updated version to be issued with June DAG post meeting papers.</a:t>
                      </a:r>
                    </a:p>
                  </a:txBody>
                  <a:tcPr marL="4763" marR="4763" marT="4763"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777571"/>
                  </a:ext>
                </a:extLst>
              </a:tr>
              <a:tr h="329950">
                <a:tc>
                  <a:txBody>
                    <a:bodyPr/>
                    <a:lstStyle/>
                    <a:p>
                      <a:pPr algn="l" fontAlgn="t"/>
                      <a:r>
                        <a:rPr lang="en-GB" sz="1000" b="0" i="0" u="none" strike="noStrike" dirty="0">
                          <a:solidFill>
                            <a:srgbClr val="000000"/>
                          </a:solidFill>
                          <a:effectLst/>
                          <a:latin typeface="Arial"/>
                        </a:rPr>
                        <a:t>DAG08-01</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13/04/2022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a:rPr>
                        <a:t>Bring updated DIP Functional Specification and Non-Functional Requirements to the next DAG for approval</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Programme (Ian Smith)</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n-GB" sz="1000" b="0" i="0" u="none" strike="noStrike" dirty="0">
                          <a:solidFill>
                            <a:srgbClr val="000000"/>
                          </a:solidFill>
                          <a:effectLst/>
                          <a:highlight>
                            <a:srgbClr val="FFFF00"/>
                          </a:highlight>
                          <a:latin typeface="Arial"/>
                        </a:rPr>
                        <a:t>RECOMMEND CLOSED – see above ACTION DAG07-03.</a:t>
                      </a:r>
                    </a:p>
                  </a:txBody>
                  <a:tcPr marL="4763" marR="4763" marT="4763"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403722"/>
                  </a:ext>
                </a:extLst>
              </a:tr>
              <a:tr h="475205">
                <a:tc>
                  <a:txBody>
                    <a:bodyPr/>
                    <a:lstStyle/>
                    <a:p>
                      <a:pPr algn="l" fontAlgn="t"/>
                      <a:r>
                        <a:rPr lang="en-GB" sz="1000" b="0" i="0" u="none" strike="noStrike" dirty="0">
                          <a:solidFill>
                            <a:srgbClr val="000000"/>
                          </a:solidFill>
                          <a:effectLst/>
                          <a:latin typeface="Arial"/>
                        </a:rPr>
                        <a:t>DAG08-02</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13/04/2022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a:rPr>
                        <a:t>Issue call for agenda items or discussion topics prior to mobilisation of CCIAG</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dirty="0">
                          <a:solidFill>
                            <a:srgbClr val="000000"/>
                          </a:solidFill>
                          <a:effectLst/>
                          <a:latin typeface="Arial"/>
                        </a:rPr>
                        <a:t>Programme (PMO)</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dirty="0">
                          <a:solidFill>
                            <a:srgbClr val="000000"/>
                          </a:solidFill>
                          <a:effectLst/>
                          <a:latin typeface="Arial"/>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spcBef>
                          <a:spcPts val="300"/>
                        </a:spcBef>
                        <a:spcAft>
                          <a:spcPts val="300"/>
                        </a:spcAft>
                      </a:pPr>
                      <a:r>
                        <a:rPr lang="en-GB" sz="1000" b="0" i="0" u="none" strike="noStrike" dirty="0">
                          <a:solidFill>
                            <a:srgbClr val="000000"/>
                          </a:solidFill>
                          <a:effectLst/>
                          <a:highlight>
                            <a:srgbClr val="FFFF00"/>
                          </a:highlight>
                          <a:latin typeface="Arial"/>
                        </a:rPr>
                        <a:t>ONGOING - CCIAG Terms of Reference </a:t>
                      </a:r>
                      <a:r>
                        <a:rPr lang="en-GB" sz="1000" b="0" i="0" u="none" strike="noStrike" dirty="0">
                          <a:solidFill>
                            <a:srgbClr val="000000"/>
                          </a:solidFill>
                          <a:effectLst/>
                          <a:highlight>
                            <a:srgbClr val="FFFF00"/>
                          </a:highlight>
                          <a:latin typeface="+mn-lt"/>
                        </a:rPr>
                        <a:t>issued ex-committee for comment following DAG on 11 May 2022. Notice of group issued via The Clock and first meeting date to be scheduled. C</a:t>
                      </a:r>
                      <a:r>
                        <a:rPr lang="en-GB" sz="1000" b="0" i="0" u="none" strike="noStrike" dirty="0">
                          <a:solidFill>
                            <a:srgbClr val="000000"/>
                          </a:solidFill>
                          <a:effectLst/>
                          <a:highlight>
                            <a:srgbClr val="FFFF00"/>
                          </a:highlight>
                          <a:latin typeface="Arial"/>
                        </a:rPr>
                        <a:t>all for discussion topics to be issued with notice of mobilisation of group.</a:t>
                      </a:r>
                    </a:p>
                  </a:txBody>
                  <a:tcPr marL="4763" marR="4763" marT="4763"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296254"/>
                  </a:ext>
                </a:extLst>
              </a:tr>
              <a:tr h="475205">
                <a:tc>
                  <a:txBody>
                    <a:bodyPr/>
                    <a:lstStyle/>
                    <a:p>
                      <a:pPr algn="l" fontAlgn="t"/>
                      <a:r>
                        <a:rPr lang="en-GB" sz="1000" b="0" i="0" u="none" strike="noStrike">
                          <a:solidFill>
                            <a:srgbClr val="000000"/>
                          </a:solidFill>
                          <a:effectLst/>
                          <a:latin typeface="Arial"/>
                        </a:rPr>
                        <a:t>DAG08-10</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a:rPr>
                        <a:t>13/04/2022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a:rPr>
                        <a:t>Bring design elements of RAID log for review at next meeting</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Programme (PMO)</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00" b="0" i="0" u="none" strike="noStrike">
                          <a:solidFill>
                            <a:srgbClr val="000000"/>
                          </a:solidFill>
                          <a:effectLst/>
                          <a:latin typeface="Arial"/>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a:rPr>
                        <a:t>RECOMMEND CLOSED - Programme RAID Manager attending DAG to provide overview. To be discussed under agenda item 8 of 08 June 2022 DAG meeting.</a:t>
                      </a:r>
                    </a:p>
                  </a:txBody>
                  <a:tcPr marL="4763" marR="4763" marT="4763"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1134818"/>
                  </a:ext>
                </a:extLst>
              </a:tr>
              <a:tr h="475205">
                <a:tc>
                  <a:txBody>
                    <a:bodyPr/>
                    <a:lstStyle/>
                    <a:p>
                      <a:pPr algn="l" fontAlgn="ctr"/>
                      <a:r>
                        <a:rPr lang="en-GB" sz="1000" b="0" i="0" u="none" strike="noStrike" kern="1200">
                          <a:solidFill>
                            <a:srgbClr val="000000"/>
                          </a:solidFill>
                          <a:effectLst/>
                          <a:latin typeface="Arial"/>
                          <a:ea typeface="+mn-ea"/>
                          <a:cs typeface="+mn-cs"/>
                        </a:rPr>
                        <a:t>DAG09-01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Arial"/>
                        </a:rPr>
                        <a:t>Liaise with Programme SRO team to present information to DAG on the IPA work package related to the scope of independent assurance on Programme design work</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a:rPr>
                        <a:t>Chair</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a:rPr>
                        <a:t>08/06/2022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RECOMMEND CLOSED - MHHS IPA Baseline Assurance Health Check ToR published with DAG papers for 08 June 2022 meeting.</a:t>
                      </a:r>
                    </a:p>
                  </a:txBody>
                  <a:tcPr marL="9525" marR="9525" marT="9525"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3862552"/>
                  </a:ext>
                </a:extLst>
              </a:tr>
              <a:tr h="475205">
                <a:tc>
                  <a:txBody>
                    <a:bodyPr/>
                    <a:lstStyle/>
                    <a:p>
                      <a:pPr algn="l" fontAlgn="ctr"/>
                      <a:r>
                        <a:rPr lang="en-GB" sz="1000" b="0" i="0" u="none" strike="noStrike" kern="1200">
                          <a:solidFill>
                            <a:srgbClr val="000000"/>
                          </a:solidFill>
                          <a:effectLst/>
                          <a:latin typeface="Arial"/>
                          <a:ea typeface="+mn-ea"/>
                          <a:cs typeface="+mn-cs"/>
                        </a:rPr>
                        <a:t>DAG09-02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Arial"/>
                        </a:rPr>
                        <a:t>Share list of the design document repository user group volunteers with DAG members</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a:rPr>
                        <a:t>Programme (Paul Pettitt)</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a:rPr>
                        <a:t>18/05/2022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highlight>
                            <a:srgbClr val="FFFF00"/>
                          </a:highlight>
                          <a:latin typeface="Arial" panose="020B0604020202020204" pitchFamily="34" charset="0"/>
                        </a:rPr>
                        <a:t>RECOMMEND CLOSED – volunteers include three industry parties from data services and central systems organisations.</a:t>
                      </a:r>
                    </a:p>
                  </a:txBody>
                  <a:tcPr marL="4763" marR="4763" marT="4763"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4089902"/>
                  </a:ext>
                </a:extLst>
              </a:tr>
              <a:tr h="475205">
                <a:tc>
                  <a:txBody>
                    <a:bodyPr/>
                    <a:lstStyle/>
                    <a:p>
                      <a:pPr algn="l" fontAlgn="ctr"/>
                      <a:r>
                        <a:rPr lang="en-GB" sz="1000" b="0" i="0" u="none" strike="noStrike" kern="1200" dirty="0">
                          <a:solidFill>
                            <a:srgbClr val="000000"/>
                          </a:solidFill>
                          <a:effectLst/>
                          <a:latin typeface="Arial"/>
                          <a:ea typeface="+mn-ea"/>
                          <a:cs typeface="+mn-cs"/>
                        </a:rPr>
                        <a:t>DAG09-03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Arial"/>
                        </a:rPr>
                        <a:t>Provide detailed action plan for resolution of open design issues against T1 design artefacts</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Arial"/>
                        </a:rPr>
                        <a:t>Programme (Claire Silk)</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Arial"/>
                        </a:rPr>
                        <a:t>25/05/2022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ONGOING - Status and next steps clarified for outstanding issues. Scheduling still in progress</a:t>
                      </a:r>
                    </a:p>
                  </a:txBody>
                  <a:tcPr marL="9525" marR="9525" marT="9525"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8834143"/>
                  </a:ext>
                </a:extLst>
              </a:tr>
              <a:tr h="475205">
                <a:tc>
                  <a:txBody>
                    <a:bodyPr/>
                    <a:lstStyle/>
                    <a:p>
                      <a:pPr algn="l" fontAlgn="ctr"/>
                      <a:r>
                        <a:rPr lang="en-GB" sz="1000" b="0" i="0" u="none" strike="noStrike" kern="1200">
                          <a:solidFill>
                            <a:srgbClr val="000000"/>
                          </a:solidFill>
                          <a:effectLst/>
                          <a:latin typeface="Arial"/>
                          <a:ea typeface="+mn-ea"/>
                          <a:cs typeface="+mn-cs"/>
                        </a:rPr>
                        <a:t>DAG09-04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Arial"/>
                        </a:rPr>
                        <a:t>Produce guidance outlining how parties can engage with design artefact review process, including how issues can be raised</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a:rPr>
                        <a:t>Programme (Claire Silk)</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a:rPr>
                        <a:t>25/05/2022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RECOMMEND CLOSED - MHHS-DES06 Design Artefact Review Process published on MHHS Portal and communicated to Working Groups</a:t>
                      </a:r>
                    </a:p>
                  </a:txBody>
                  <a:tcPr marL="9525" marR="9525" marT="9525"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5207106"/>
                  </a:ext>
                </a:extLst>
              </a:tr>
            </a:tbl>
          </a:graphicData>
        </a:graphic>
      </p:graphicFrame>
      <p:sp>
        <p:nvSpPr>
          <p:cNvPr id="4" name="TextBox 3">
            <a:extLst>
              <a:ext uri="{FF2B5EF4-FFF2-40B4-BE49-F238E27FC236}">
                <a16:creationId xmlns:a16="http://schemas.microsoft.com/office/drawing/2014/main" id="{AF6E23A1-605E-457A-93A6-79F64714C99E}"/>
              </a:ext>
            </a:extLst>
          </p:cNvPr>
          <p:cNvSpPr txBox="1"/>
          <p:nvPr/>
        </p:nvSpPr>
        <p:spPr>
          <a:xfrm>
            <a:off x="309798" y="799416"/>
            <a:ext cx="6343650" cy="507831"/>
          </a:xfrm>
          <a:prstGeom prst="rect">
            <a:avLst/>
          </a:prstGeom>
          <a:noFill/>
        </p:spPr>
        <p:txBody>
          <a:bodyPr wrap="square" rtlCol="0">
            <a:spAutoFit/>
          </a:bodyPr>
          <a:lstStyle/>
          <a:p>
            <a:pPr marL="285750" indent="-285750">
              <a:buFont typeface="Arial" panose="020B0604020202020204" pitchFamily="34" charset="0"/>
              <a:buChar char="•"/>
            </a:pPr>
            <a:r>
              <a:rPr lang="en-GB" sz="1100"/>
              <a:t>Approval of Minutes from previous meeting held </a:t>
            </a:r>
            <a:r>
              <a:rPr lang="en-GB" sz="1100">
                <a:hlinkClick r:id="rId3"/>
              </a:rPr>
              <a:t>11 May 2022</a:t>
            </a:r>
            <a:endParaRPr lang="en-GB" sz="1100"/>
          </a:p>
          <a:p>
            <a:pPr marL="285750" indent="-285750">
              <a:spcBef>
                <a:spcPts val="600"/>
              </a:spcBef>
              <a:buFont typeface="Arial" panose="020B0604020202020204" pitchFamily="34" charset="0"/>
              <a:buChar char="•"/>
            </a:pPr>
            <a:r>
              <a:rPr lang="en-GB" sz="1100"/>
              <a:t>Outstanding actions:</a:t>
            </a:r>
          </a:p>
        </p:txBody>
      </p:sp>
    </p:spTree>
    <p:extLst>
      <p:ext uri="{BB962C8B-B14F-4D97-AF65-F5344CB8AC3E}">
        <p14:creationId xmlns:p14="http://schemas.microsoft.com/office/powerpoint/2010/main" val="412244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b="1"/>
              <a:t>Minutes and Actions Review (2 of 2)</a:t>
            </a:r>
          </a:p>
        </p:txBody>
      </p:sp>
      <p:sp>
        <p:nvSpPr>
          <p:cNvPr id="3" name="Slide Number Placeholder 2"/>
          <p:cNvSpPr>
            <a:spLocks noGrp="1"/>
          </p:cNvSpPr>
          <p:nvPr>
            <p:ph type="sldNum" sz="quarter" idx="12"/>
          </p:nvPr>
        </p:nvSpPr>
        <p:spPr/>
        <p:txBody>
          <a:bodyPr/>
          <a:lstStyle/>
          <a:p>
            <a:fld id="{223C8A1D-C690-374A-BBAF-BE150B79E8D3}" type="slidenum">
              <a:rPr lang="en-GB" smtClean="0"/>
              <a:pPr/>
              <a:t>2</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921899582"/>
              </p:ext>
            </p:extLst>
          </p:nvPr>
        </p:nvGraphicFramePr>
        <p:xfrm>
          <a:off x="291616" y="775744"/>
          <a:ext cx="11734338" cy="5686078"/>
        </p:xfrm>
        <a:graphic>
          <a:graphicData uri="http://schemas.openxmlformats.org/drawingml/2006/table">
            <a:tbl>
              <a:tblPr firstRow="1" firstCol="1" bandRow="1">
                <a:tableStyleId>{7E9639D4-E3E2-4D34-9284-5A2195B3D0D7}</a:tableStyleId>
              </a:tblPr>
              <a:tblGrid>
                <a:gridCol w="874674">
                  <a:extLst>
                    <a:ext uri="{9D8B030D-6E8A-4147-A177-3AD203B41FA5}">
                      <a16:colId xmlns:a16="http://schemas.microsoft.com/office/drawing/2014/main" val="3800383022"/>
                    </a:ext>
                  </a:extLst>
                </a:gridCol>
                <a:gridCol w="839111">
                  <a:extLst>
                    <a:ext uri="{9D8B030D-6E8A-4147-A177-3AD203B41FA5}">
                      <a16:colId xmlns:a16="http://schemas.microsoft.com/office/drawing/2014/main" val="2202759069"/>
                    </a:ext>
                  </a:extLst>
                </a:gridCol>
                <a:gridCol w="5296152">
                  <a:extLst>
                    <a:ext uri="{9D8B030D-6E8A-4147-A177-3AD203B41FA5}">
                      <a16:colId xmlns:a16="http://schemas.microsoft.com/office/drawing/2014/main" val="3651693345"/>
                    </a:ext>
                  </a:extLst>
                </a:gridCol>
                <a:gridCol w="885371">
                  <a:extLst>
                    <a:ext uri="{9D8B030D-6E8A-4147-A177-3AD203B41FA5}">
                      <a16:colId xmlns:a16="http://schemas.microsoft.com/office/drawing/2014/main" val="1843491919"/>
                    </a:ext>
                  </a:extLst>
                </a:gridCol>
                <a:gridCol w="754743">
                  <a:extLst>
                    <a:ext uri="{9D8B030D-6E8A-4147-A177-3AD203B41FA5}">
                      <a16:colId xmlns:a16="http://schemas.microsoft.com/office/drawing/2014/main" val="2218150217"/>
                    </a:ext>
                  </a:extLst>
                </a:gridCol>
                <a:gridCol w="3084287">
                  <a:extLst>
                    <a:ext uri="{9D8B030D-6E8A-4147-A177-3AD203B41FA5}">
                      <a16:colId xmlns:a16="http://schemas.microsoft.com/office/drawing/2014/main" val="3858833212"/>
                    </a:ext>
                  </a:extLst>
                </a:gridCol>
              </a:tblGrid>
              <a:tr h="297183">
                <a:tc>
                  <a:txBody>
                    <a:bodyPr/>
                    <a:lstStyle/>
                    <a:p>
                      <a:pPr algn="l" fontAlgn="t"/>
                      <a:r>
                        <a:rPr lang="en-GB" sz="1100" b="1" kern="1200">
                          <a:solidFill>
                            <a:schemeClr val="bg1"/>
                          </a:solidFill>
                          <a:effectLst/>
                          <a:latin typeface="+mn-lt"/>
                          <a:ea typeface="+mn-ea"/>
                          <a:cs typeface="+mn-cs"/>
                        </a:rPr>
                        <a:t>Ref</a:t>
                      </a:r>
                    </a:p>
                  </a:txBody>
                  <a:tcPr marL="45720" marR="45720" anchor="ctr">
                    <a:lnL w="6350" cap="flat" cmpd="sng" algn="ctr">
                      <a:noFill/>
                      <a:prstDash val="solid"/>
                      <a:miter lim="800000"/>
                    </a:lnL>
                    <a:lnR>
                      <a:noFill/>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100" b="1" kern="1200">
                          <a:solidFill>
                            <a:schemeClr val="bg1"/>
                          </a:solidFill>
                          <a:effectLst/>
                          <a:latin typeface="+mn-lt"/>
                          <a:ea typeface="+mn-ea"/>
                          <a:cs typeface="+mn-cs"/>
                        </a:rPr>
                        <a:t>Date</a:t>
                      </a:r>
                    </a:p>
                  </a:txBody>
                  <a:tcPr marL="45720" marR="45720" anchor="ctr">
                    <a:lnL>
                      <a:noFill/>
                    </a:lnL>
                    <a:lnR>
                      <a:noFill/>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600"/>
                        </a:spcAft>
                      </a:pPr>
                      <a:r>
                        <a:rPr lang="en-GB" sz="1100" b="1" kern="1200">
                          <a:solidFill>
                            <a:schemeClr val="bg1"/>
                          </a:solidFill>
                          <a:effectLst/>
                          <a:latin typeface="+mn-lt"/>
                          <a:ea typeface="+mn-ea"/>
                          <a:cs typeface="+mn-cs"/>
                        </a:rPr>
                        <a:t>Action</a:t>
                      </a:r>
                    </a:p>
                  </a:txBody>
                  <a:tcPr marL="45720" marR="45720" anchor="ctr">
                    <a:lnL>
                      <a:noFill/>
                    </a:lnL>
                    <a:lnR>
                      <a:noFill/>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300"/>
                        </a:lnSpc>
                        <a:spcAft>
                          <a:spcPts val="600"/>
                        </a:spcAft>
                      </a:pPr>
                      <a:r>
                        <a:rPr lang="en-GB" sz="1100">
                          <a:effectLst/>
                        </a:rPr>
                        <a:t>Owner</a:t>
                      </a:r>
                      <a:endParaRPr lang="en-GB" sz="1100">
                        <a:effectLst/>
                        <a:latin typeface="+mn-lt"/>
                      </a:endParaRPr>
                    </a:p>
                  </a:txBody>
                  <a:tcPr marL="45720" marR="45720" anchor="ctr">
                    <a:lnL>
                      <a:noFill/>
                    </a:lnL>
                    <a:lnR>
                      <a:noFill/>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300"/>
                        </a:lnSpc>
                        <a:spcAft>
                          <a:spcPts val="600"/>
                        </a:spcAft>
                      </a:pPr>
                      <a:r>
                        <a:rPr lang="en-GB" sz="1100">
                          <a:effectLst/>
                        </a:rPr>
                        <a:t>Due Date</a:t>
                      </a:r>
                      <a:endParaRPr lang="en-GB" sz="1100">
                        <a:effectLst/>
                        <a:latin typeface="+mn-lt"/>
                      </a:endParaRPr>
                    </a:p>
                  </a:txBody>
                  <a:tcPr marL="45720" marR="45720" anchor="ctr">
                    <a:lnL>
                      <a:noFill/>
                    </a:lnL>
                    <a:lnR>
                      <a:noFill/>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600"/>
                        </a:spcAft>
                      </a:pPr>
                      <a:r>
                        <a:rPr lang="en-GB" sz="1100">
                          <a:effectLst/>
                          <a:latin typeface="+mn-lt"/>
                        </a:rPr>
                        <a:t>Update</a:t>
                      </a:r>
                    </a:p>
                  </a:txBody>
                  <a:tcPr marL="45720" marR="45720" anchor="ctr">
                    <a:lnL>
                      <a:noFill/>
                    </a:lnL>
                    <a:lnR w="6350" cap="flat" cmpd="sng" algn="ctr">
                      <a:noFill/>
                      <a:prstDash val="solid"/>
                      <a:miter lim="800000"/>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190709"/>
                  </a:ext>
                </a:extLst>
              </a:tr>
              <a:tr h="411784">
                <a:tc>
                  <a:txBody>
                    <a:bodyPr/>
                    <a:lstStyle/>
                    <a:p>
                      <a:pPr algn="l" fontAlgn="ctr"/>
                      <a:r>
                        <a:rPr lang="en-GB" sz="1000" b="0" i="0" u="none" strike="noStrike" dirty="0">
                          <a:solidFill>
                            <a:srgbClr val="000000"/>
                          </a:solidFill>
                          <a:effectLst/>
                          <a:latin typeface="Arial" panose="020B0604020202020204" pitchFamily="34" charset="0"/>
                        </a:rPr>
                        <a:t>DAG09-05 </a:t>
                      </a:r>
                    </a:p>
                  </a:txBody>
                  <a:tcPr marL="4763" marR="4763" marT="4763" marB="0" anchor="ctr">
                    <a:lnL w="6350" cap="flat" cmpd="sng" algn="ctr">
                      <a:noFill/>
                      <a:prstDash val="solid"/>
                      <a:miter lim="800000"/>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11/05/2022</a:t>
                      </a:r>
                    </a:p>
                  </a:txBody>
                  <a:tcPr marL="4763" marR="4763" marT="4763" marB="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Arial" panose="020B0604020202020204" pitchFamily="34" charset="0"/>
                        </a:rPr>
                        <a:t>Programme to liaise with Programme Participants who have queries on the Programme Design Team’s responses to comments on the Tranche 1 design artefacts</a:t>
                      </a:r>
                    </a:p>
                  </a:txBody>
                  <a:tcPr marL="4763" marR="4763" marT="4763" marB="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Arial" panose="020B0604020202020204" pitchFamily="34" charset="0"/>
                        </a:rPr>
                        <a:t>Programme (Ian Smith)</a:t>
                      </a:r>
                    </a:p>
                  </a:txBody>
                  <a:tcPr marL="4763" marR="4763" marT="4763" marB="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Arial" panose="020B0604020202020204" pitchFamily="34" charset="0"/>
                        </a:rPr>
                        <a:t>08/06/2022</a:t>
                      </a:r>
                    </a:p>
                  </a:txBody>
                  <a:tcPr marL="4763" marR="4763" marT="4763" marB="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ONGOING - Status and next steps clarified for outstanding issues. Scheduling still in progress</a:t>
                      </a:r>
                    </a:p>
                  </a:txBody>
                  <a:tcPr marL="9525" marR="9525" marT="9525" marB="0" anchor="ct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8948179"/>
                  </a:ext>
                </a:extLst>
              </a:tr>
              <a:tr h="484520">
                <a:tc>
                  <a:txBody>
                    <a:bodyPr/>
                    <a:lstStyle/>
                    <a:p>
                      <a:pPr algn="l" fontAlgn="ctr"/>
                      <a:r>
                        <a:rPr lang="en-GB" sz="1000" b="0" i="0" u="none" strike="noStrike">
                          <a:solidFill>
                            <a:srgbClr val="000000"/>
                          </a:solidFill>
                          <a:effectLst/>
                          <a:latin typeface="Arial" panose="020B0604020202020204" pitchFamily="34" charset="0"/>
                        </a:rPr>
                        <a:t>DAG09-06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kern="1200" dirty="0">
                          <a:solidFill>
                            <a:srgbClr val="000000"/>
                          </a:solidFill>
                          <a:effectLst/>
                          <a:latin typeface="Arial" panose="020B0604020202020204" pitchFamily="34" charset="0"/>
                          <a:ea typeface="+mn-ea"/>
                          <a:cs typeface="+mn-cs"/>
                        </a:rPr>
                        <a:t>Advise constituents who have expressed concerns on Programme responses to comments on Tranche 1 design artefacts to contact the Programme Design Team (Design@mhhsprogramme.co.uk)</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DAG Members</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08/06/2022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 </a:t>
                      </a:r>
                    </a:p>
                  </a:txBody>
                  <a:tcPr marL="4763" marR="4763" marT="4763"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2352246"/>
                  </a:ext>
                </a:extLst>
              </a:tr>
              <a:tr h="411784">
                <a:tc>
                  <a:txBody>
                    <a:bodyPr/>
                    <a:lstStyle/>
                    <a:p>
                      <a:pPr algn="l" fontAlgn="ctr"/>
                      <a:r>
                        <a:rPr lang="en-GB" sz="1000" b="0" i="0" u="none" strike="noStrike">
                          <a:solidFill>
                            <a:srgbClr val="000000"/>
                          </a:solidFill>
                          <a:effectLst/>
                          <a:latin typeface="Arial" panose="020B0604020202020204" pitchFamily="34" charset="0"/>
                        </a:rPr>
                        <a:t>DAG09-07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Arial" panose="020B0604020202020204" pitchFamily="34" charset="0"/>
                        </a:rPr>
                        <a:t>Add dependency to outstanding design issues log to capture ongoing assessment of MDR TRT requirements in relation to SEC MP162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Programme (Ian Smith)</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18/05/2022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RECOMMEND CLOSED - Routing Matrix present on Dependencies List</a:t>
                      </a:r>
                    </a:p>
                  </a:txBody>
                  <a:tcPr marL="9525" marR="9525" marT="9525"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555735"/>
                  </a:ext>
                </a:extLst>
              </a:tr>
              <a:tr h="411784">
                <a:tc>
                  <a:txBody>
                    <a:bodyPr/>
                    <a:lstStyle/>
                    <a:p>
                      <a:pPr algn="l" fontAlgn="ctr"/>
                      <a:r>
                        <a:rPr lang="en-GB" sz="1000" b="0" i="0" u="none" strike="noStrike">
                          <a:solidFill>
                            <a:srgbClr val="000000"/>
                          </a:solidFill>
                          <a:effectLst/>
                          <a:latin typeface="Arial" panose="020B0604020202020204" pitchFamily="34" charset="0"/>
                        </a:rPr>
                        <a:t>DAG09-08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Arial" panose="020B0604020202020204" pitchFamily="34" charset="0"/>
                        </a:rPr>
                        <a:t>Add dependency to outstanding design issues log under routing to ensure other mechanisms for publishing data to other parties is captured</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Programme (Ian Smith)</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18/05/2022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RECOMMEND CLOSED - Routing Matrix present on Dependencies List</a:t>
                      </a:r>
                    </a:p>
                  </a:txBody>
                  <a:tcPr marL="9525" marR="9525" marT="9525"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9621880"/>
                  </a:ext>
                </a:extLst>
              </a:tr>
              <a:tr h="411784">
                <a:tc>
                  <a:txBody>
                    <a:bodyPr/>
                    <a:lstStyle/>
                    <a:p>
                      <a:pPr algn="l" fontAlgn="ctr"/>
                      <a:r>
                        <a:rPr lang="en-GB" sz="1000" b="0" i="0" u="none" strike="noStrike">
                          <a:solidFill>
                            <a:srgbClr val="000000"/>
                          </a:solidFill>
                          <a:effectLst/>
                          <a:latin typeface="Arial" panose="020B0604020202020204" pitchFamily="34" charset="0"/>
                        </a:rPr>
                        <a:t>DAG09-09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Arial" panose="020B0604020202020204" pitchFamily="34" charset="0"/>
                        </a:rPr>
                        <a:t>Add dependency to outstanding design issues log regarding technical resolution of delivery of load shape data to non-DIP actors</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Arial" panose="020B0604020202020204" pitchFamily="34" charset="0"/>
                        </a:rPr>
                        <a:t>Programme (Ian Smith)</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18/05/2022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RECOMMEND CLOSED - Non-DIP recipients of LSS resolution on Dependencies List</a:t>
                      </a:r>
                    </a:p>
                  </a:txBody>
                  <a:tcPr marL="9525" marR="9525" marT="9525"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500109"/>
                  </a:ext>
                </a:extLst>
              </a:tr>
              <a:tr h="484520">
                <a:tc>
                  <a:txBody>
                    <a:bodyPr/>
                    <a:lstStyle/>
                    <a:p>
                      <a:pPr algn="l" fontAlgn="ctr"/>
                      <a:r>
                        <a:rPr lang="en-GB" sz="1000" b="0" i="0" u="none" strike="noStrike" dirty="0">
                          <a:solidFill>
                            <a:srgbClr val="000000"/>
                          </a:solidFill>
                          <a:effectLst/>
                          <a:latin typeface="Arial" panose="020B0604020202020204" pitchFamily="34" charset="0"/>
                        </a:rPr>
                        <a:t>DAG09-10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Arial" panose="020B0604020202020204" pitchFamily="34" charset="0"/>
                        </a:rPr>
                        <a:t>Add dependency to outstanding design issues log relating to ensuring design collateral is sufficient to enable code drafting. IS to review example of this and confirm sufficient for code drafting.</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Programme (Ian Smith)</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08/06/2022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ONGOING - Issue captured and prototyping to be scheduled</a:t>
                      </a:r>
                    </a:p>
                  </a:txBody>
                  <a:tcPr marL="9525" marR="9525" marT="9525"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5790428"/>
                  </a:ext>
                </a:extLst>
              </a:tr>
              <a:tr h="411784">
                <a:tc>
                  <a:txBody>
                    <a:bodyPr/>
                    <a:lstStyle/>
                    <a:p>
                      <a:pPr algn="l" fontAlgn="ctr"/>
                      <a:r>
                        <a:rPr lang="en-GB" sz="1000" b="0" i="0" u="none" strike="noStrike" dirty="0">
                          <a:solidFill>
                            <a:srgbClr val="000000"/>
                          </a:solidFill>
                          <a:effectLst/>
                          <a:latin typeface="Arial" panose="020B0604020202020204" pitchFamily="34" charset="0"/>
                        </a:rPr>
                        <a:t>DAG09-11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Arial" panose="020B0604020202020204" pitchFamily="34" charset="0"/>
                        </a:rPr>
                        <a:t>Add dependency to outstanding design issues log regarding Programme approach to resolving material design issues which emanate from design assurance process.</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Programme (Ian Smith)</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08/06/2022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ONGOING - Approach to be communicated</a:t>
                      </a:r>
                    </a:p>
                  </a:txBody>
                  <a:tcPr marL="9525" marR="9525" marT="9525"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8501051"/>
                  </a:ext>
                </a:extLst>
              </a:tr>
              <a:tr h="324678">
                <a:tc>
                  <a:txBody>
                    <a:bodyPr/>
                    <a:lstStyle/>
                    <a:p>
                      <a:pPr algn="l" fontAlgn="ctr"/>
                      <a:r>
                        <a:rPr lang="en-GB" sz="1000" b="0" i="0" u="none" strike="noStrike" dirty="0">
                          <a:solidFill>
                            <a:srgbClr val="000000"/>
                          </a:solidFill>
                          <a:effectLst/>
                          <a:latin typeface="Arial" panose="020B0604020202020204" pitchFamily="34" charset="0"/>
                        </a:rPr>
                        <a:t>DAG09-12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Arial" panose="020B0604020202020204" pitchFamily="34" charset="0"/>
                        </a:rPr>
                        <a:t>Provide a clear plan for the resolution of the recorded outstanding issues related to the Tranche 1 design artefact approval </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Programme (Design Team)</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25/05/2022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ONGOING - Status and next steps clarified for outstanding issues. Scheduling still in progress</a:t>
                      </a:r>
                    </a:p>
                  </a:txBody>
                  <a:tcPr marL="9525" marR="9525" marT="9525"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1641735"/>
                  </a:ext>
                </a:extLst>
              </a:tr>
              <a:tr h="411784">
                <a:tc>
                  <a:txBody>
                    <a:bodyPr/>
                    <a:lstStyle/>
                    <a:p>
                      <a:pPr algn="l" fontAlgn="ctr"/>
                      <a:r>
                        <a:rPr lang="en-GB" sz="1000" b="0" i="0" u="none" strike="noStrike" dirty="0">
                          <a:solidFill>
                            <a:srgbClr val="000000"/>
                          </a:solidFill>
                          <a:effectLst/>
                          <a:latin typeface="Arial" panose="020B0604020202020204" pitchFamily="34" charset="0"/>
                        </a:rPr>
                        <a:t>DAG09-13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Arial" panose="020B0604020202020204" pitchFamily="34" charset="0"/>
                        </a:rPr>
                        <a:t>Consider whether further extraordinary DAG meeting required to discuss latest information relating to the Smart Energy Code (SEC) Modification Proposal (MP) 162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Programme (Design Team)</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ONGOING - have not identified a requirement at this point however recognise that this may materialise so will continue to assess</a:t>
                      </a:r>
                    </a:p>
                  </a:txBody>
                  <a:tcPr marL="9525" marR="9525" marT="9525"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8736990"/>
                  </a:ext>
                </a:extLst>
              </a:tr>
              <a:tr h="955169">
                <a:tc>
                  <a:txBody>
                    <a:bodyPr/>
                    <a:lstStyle/>
                    <a:p>
                      <a:pPr algn="l" fontAlgn="ctr"/>
                      <a:r>
                        <a:rPr lang="en-GB" sz="1000" b="0" i="0" u="none" strike="noStrike">
                          <a:solidFill>
                            <a:srgbClr val="000000"/>
                          </a:solidFill>
                          <a:effectLst/>
                          <a:latin typeface="Arial" panose="020B0604020202020204" pitchFamily="34" charset="0"/>
                        </a:rPr>
                        <a:t>DAG09-14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Arial" panose="020B0604020202020204" pitchFamily="34" charset="0"/>
                        </a:rPr>
                        <a:t>Issue correspondence to DAG members seeking approval decisions on the latest Data Integration Platform (DIP) Functional Specification and Non-Functional Requirements document, and approval of the Consequential Change Implementation Advisory Group (CCIAG) draft Terms of Reference, and seeking comments on the code drafting principles provided by the Cross Code Advisory Group (CCAG) </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Arial" panose="020B0604020202020204" pitchFamily="34" charset="0"/>
                        </a:rPr>
                        <a:t>Programme (PMO)</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Arial" panose="020B0604020202020204" pitchFamily="34" charset="0"/>
                        </a:rPr>
                        <a:t>13/05/2022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RECOMMEND CLOSED - Correspondence issued to DAG members 13/05/2022.</a:t>
                      </a:r>
                    </a:p>
                  </a:txBody>
                  <a:tcPr marL="4763" marR="4763" marT="4763"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9123989"/>
                  </a:ext>
                </a:extLst>
              </a:tr>
              <a:tr h="330454">
                <a:tc>
                  <a:txBody>
                    <a:bodyPr/>
                    <a:lstStyle/>
                    <a:p>
                      <a:pPr algn="l" fontAlgn="ctr"/>
                      <a:r>
                        <a:rPr lang="en-GB" sz="1000" b="0" i="0" u="none" strike="noStrike">
                          <a:solidFill>
                            <a:srgbClr val="000000"/>
                          </a:solidFill>
                          <a:effectLst/>
                          <a:latin typeface="Arial" panose="020B0604020202020204" pitchFamily="34" charset="0"/>
                        </a:rPr>
                        <a:t>DAG09-15 </a:t>
                      </a:r>
                    </a:p>
                  </a:txBody>
                  <a:tcPr marL="4763" marR="4763" marT="4763"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a:solidFill>
                            <a:srgbClr val="000000"/>
                          </a:solidFill>
                          <a:effectLst/>
                          <a:latin typeface="Arial" panose="020B0604020202020204" pitchFamily="34" charset="0"/>
                        </a:rPr>
                        <a:t>11/05/2022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Arial" panose="020B0604020202020204" pitchFamily="34" charset="0"/>
                        </a:rPr>
                        <a:t>Review length forward DAG meetings to ensure sufficient time to discuss all agenda items</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Programme (PMO)</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0000"/>
                          </a:solidFill>
                          <a:effectLst/>
                          <a:latin typeface="Arial" panose="020B0604020202020204" pitchFamily="34" charset="0"/>
                        </a:rPr>
                        <a:t>13/05/2022</a:t>
                      </a:r>
                    </a:p>
                  </a:txBody>
                  <a:tcPr marL="4763" marR="4763" marT="4763"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00" b="0" i="0" u="none" strike="noStrike" dirty="0">
                          <a:solidFill>
                            <a:srgbClr val="000000"/>
                          </a:solidFill>
                          <a:effectLst/>
                          <a:latin typeface="Arial" panose="020B0604020202020204" pitchFamily="34" charset="0"/>
                        </a:rPr>
                        <a:t>RECOMMEND CLOSED - Meeting durations reviewed and June/July meetings set at longer duration, commensurate to volume/importance of items to be discussed.</a:t>
                      </a:r>
                    </a:p>
                  </a:txBody>
                  <a:tcPr marL="4763" marR="4763" marT="4763" marB="0"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682090"/>
                  </a:ext>
                </a:extLst>
              </a:tr>
            </a:tbl>
          </a:graphicData>
        </a:graphic>
      </p:graphicFrame>
    </p:spTree>
    <p:extLst>
      <p:ext uri="{BB962C8B-B14F-4D97-AF65-F5344CB8AC3E}">
        <p14:creationId xmlns:p14="http://schemas.microsoft.com/office/powerpoint/2010/main" val="2655662653"/>
      </p:ext>
    </p:extLst>
  </p:cSld>
  <p:clrMapOvr>
    <a:masterClrMapping/>
  </p:clrMapOvr>
</p:sld>
</file>

<file path=ppt/theme/theme1.xml><?xml version="1.0" encoding="utf-8"?>
<a:theme xmlns:a="http://schemas.openxmlformats.org/drawingml/2006/main" name="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CCA232289F21488A027868CC50B7D1" ma:contentTypeVersion="29" ma:contentTypeDescription="Create a new document." ma:contentTypeScope="" ma:versionID="bd8703c2a8750d3de7929a1f64bbd64a">
  <xsd:schema xmlns:xsd="http://www.w3.org/2001/XMLSchema" xmlns:xs="http://www.w3.org/2001/XMLSchema" xmlns:p="http://schemas.microsoft.com/office/2006/metadata/properties" xmlns:ns2="701ba468-dae9-4317-9122-2627e28a41f4" xmlns:ns3="336dc6f7-e858-42a6-bc18-5509d747a3d8" targetNamespace="http://schemas.microsoft.com/office/2006/metadata/properties" ma:root="true" ma:fieldsID="36d8664f4df499e90b143ebca9ab9538" ns2:_="" ns3:_="">
    <xsd:import namespace="701ba468-dae9-4317-9122-2627e28a41f4"/>
    <xsd:import namespace="336dc6f7-e858-42a6-bc18-5509d747a3d8"/>
    <xsd:element name="properties">
      <xsd:complexType>
        <xsd:sequence>
          <xsd:element name="documentManagement">
            <xsd:complexType>
              <xsd:all>
                <xsd:element ref="ns2:DateofMeeting" minOccurs="0"/>
                <xsd:element ref="ns2:Work_x0020_Stream" minOccurs="0"/>
                <xsd:element ref="ns2:Working_x0020_Group" minOccurs="0"/>
                <xsd:element ref="ns2:V" minOccurs="0"/>
                <xsd:element ref="ns2:Status" minOccurs="0"/>
                <xsd:element ref="ns2:Date" minOccurs="0"/>
                <xsd:element ref="ns3:Doc_x0020_Number" minOccurs="0"/>
                <xsd:element ref="ns2:Subtype" minOccurs="0"/>
                <xsd:element ref="ns2:_x003a_" minOccurs="0"/>
                <xsd:element ref="ns3:Security_x0020_Classification" minOccurs="0"/>
                <xsd:element ref="ns2:Action_x0020_With" minOccurs="0"/>
                <xsd:element ref="ns2:Shortname" minOccurs="0"/>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etingNumber" minOccurs="0"/>
                <xsd:element ref="ns2:MediaServiceGenerationTime" minOccurs="0"/>
                <xsd:element ref="ns2:MediaServiceEventHashCode" minOccurs="0"/>
                <xsd:element ref="ns2:Archiv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ba468-dae9-4317-9122-2627e28a41f4" elementFormDefault="qualified">
    <xsd:import namespace="http://schemas.microsoft.com/office/2006/documentManagement/types"/>
    <xsd:import namespace="http://schemas.microsoft.com/office/infopath/2007/PartnerControls"/>
    <xsd:element name="DateofMeeting" ma:index="2" nillable="true" ma:displayName="Date of Meeting" ma:format="DateOnly" ma:internalName="DateofMeeting">
      <xsd:simpleType>
        <xsd:restriction base="dms:DateTime"/>
      </xsd:simpleType>
    </xsd:element>
    <xsd:element name="Work_x0020_Stream" ma:index="3" nillable="true" ma:displayName="Work Stream" ma:default="Design" ma:format="Dropdown" ma:internalName="Work_x0020_Stream">
      <xsd:simpleType>
        <xsd:restriction base="dms:Choice">
          <xsd:enumeration value="Design"/>
          <xsd:enumeration value="Test"/>
          <xsd:enumeration value="Qualification"/>
          <xsd:enumeration value="Implementation"/>
          <xsd:enumeration value="Governance (Work Stream)"/>
          <xsd:enumeration value="Code"/>
          <xsd:enumeration value="Migration"/>
          <xsd:enumeration value="PSG"/>
          <xsd:enumeration value="Planning"/>
        </xsd:restriction>
      </xsd:simpleType>
    </xsd:element>
    <xsd:element name="Working_x0020_Group" ma:index="4" nillable="true" ma:displayName="Working Group" ma:default="DAG" ma:format="Dropdown" ma:internalName="Working_x0020_Group">
      <xsd:simpleType>
        <xsd:restriction base="dms:Choice">
          <xsd:enumeration value="BPRWG"/>
          <xsd:enumeration value="CCAG"/>
          <xsd:enumeration value="CCIAG"/>
          <xsd:enumeration value="CDWG"/>
          <xsd:enumeration value="DAG"/>
          <xsd:enumeration value="Webinar"/>
          <xsd:enumeration value="Design Playback"/>
          <xsd:enumeration value="DWG"/>
          <xsd:enumeration value="EWG"/>
          <xsd:enumeration value="MWG"/>
          <xsd:enumeration value="QWG"/>
          <xsd:enumeration value="SDWG"/>
          <xsd:enumeration value="TDWG"/>
          <xsd:enumeration value="TMAG"/>
          <xsd:enumeration value="Sub Group"/>
          <xsd:enumeration value="PSG"/>
          <xsd:enumeration value="PWG"/>
          <xsd:enumeration value="SITWG"/>
          <xsd:enumeration value="BPRWGTDWGSubgroup"/>
          <xsd:enumeration value="MigrationDesignSubgroup"/>
          <xsd:enumeration value="DA"/>
          <xsd:enumeration value="NFTWG"/>
          <xsd:enumeration value="DRG"/>
          <xsd:enumeration value="Data Cleanse"/>
          <xsd:enumeration value="SASWG"/>
          <xsd:enumeration value="DCWG"/>
          <xsd:enumeration value="TORWG"/>
          <xsd:enumeration value="QAG"/>
          <xsd:enumeration value="SITAG"/>
          <xsd:enumeration value="MCAG"/>
          <xsd:enumeration value="LQTSG"/>
          <xsd:enumeration value="SAQTSG"/>
        </xsd:restriction>
      </xsd:simpleType>
    </xsd:element>
    <xsd:element name="V" ma:index="5" nillable="true" ma:displayName="V" ma:internalName="V">
      <xsd:simpleType>
        <xsd:restriction base="dms:Text">
          <xsd:maxLength value="255"/>
        </xsd:restriction>
      </xsd:simpleType>
    </xsd:element>
    <xsd:element name="Status" ma:index="6" nillable="true" ma:displayName="Status" ma:default="Draft" ma:format="Dropdown" ma:internalName="Status">
      <xsd:simpleType>
        <xsd:restriction base="dms:Choice">
          <xsd:enumeration value="Draft"/>
          <xsd:enumeration value="Approved"/>
        </xsd:restriction>
      </xsd:simpleType>
    </xsd:element>
    <xsd:element name="Date" ma:index="7" nillable="true" ma:displayName="Date" ma:format="DateOnly" ma:internalName="Date">
      <xsd:simpleType>
        <xsd:restriction base="dms:DateTime"/>
      </xsd:simpleType>
    </xsd:element>
    <xsd:element name="Subtype" ma:index="9" nillable="true" ma:displayName="Subtype" ma:default="Papers" ma:format="Dropdown" ma:internalName="Subtype">
      <xsd:simpleType>
        <xsd:restriction base="dms:Choice">
          <xsd:enumeration value="Recording"/>
          <xsd:enumeration value="Agenda"/>
          <xsd:enumeration value="Minutes"/>
          <xsd:enumeration value="Papers"/>
          <xsd:enumeration value="Headline"/>
          <xsd:enumeration value="Summary"/>
        </xsd:restriction>
      </xsd:simpleType>
    </xsd:element>
    <xsd:element name="_x003a_" ma:index="10" nillable="true" ma:displayName=":" ma:list="{701ba468-dae9-4317-9122-2627e28a41f4}" ma:internalName="_x003a_" ma:showField="DateofMeeting">
      <xsd:simpleType>
        <xsd:restriction base="dms:Lookup"/>
      </xsd:simpleType>
    </xsd:element>
    <xsd:element name="Action_x0020_With" ma:index="12" nillable="true" ma:displayName="Action With" ma:default="Governance Team" ma:format="Dropdown" ma:internalName="Action_x0020_With">
      <xsd:simpleType>
        <xsd:restriction base="dms:Choice">
          <xsd:enumeration value="Governance Team"/>
          <xsd:enumeration value="CBUsers"/>
          <xsd:enumeration value="Public"/>
        </xsd:restriction>
      </xsd:simpleType>
    </xsd:element>
    <xsd:element name="Shortname" ma:index="13" nillable="true" ma:displayName="Shortname" ma:internalName="Shortname">
      <xsd:simpleType>
        <xsd:restriction base="dms:Text">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etingNumber" ma:index="29" nillable="true" ma:displayName="&gt;" ma:format="Dropdown" ma:internalName="MeetingNumber">
      <xsd:simpleType>
        <xsd:restriction base="dms:Text">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Archive" ma:index="32" nillable="true" ma:displayName="Archive" ma:default="0" ma:format="Dropdown" ma:internalName="Archive">
      <xsd:simpleType>
        <xsd:restriction base="dms:Boolean"/>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Doc_x0020_Number" ma:index="8" nillable="true" ma:displayName="Doc Number" ma:internalName="Doc_x0020_Number">
      <xsd:simpleType>
        <xsd:restriction base="dms:Text">
          <xsd:maxLength value="255"/>
        </xsd:restriction>
      </xsd:simpleType>
    </xsd:element>
    <xsd:element name="Security_x0020_Classification" ma:index="11" nillable="true" ma:displayName="Security Classification" ma:default="INTERNAL ONLY" ma:description="Classification that determines the permissible circulation of the documents" ma:format="Dropdown" ma:internalName="Security_x0020_Classification">
      <xsd:simpleType>
        <xsd:restriction base="dms:Choice">
          <xsd:enumeration value="PUBLIC"/>
          <xsd:enumeration value="INTERNAL ONLY"/>
          <xsd:enumeration value="CONFIDENTIAL"/>
          <xsd:enumeration value="COMMERICAL IN CONFIDENCE"/>
          <xsd:enumeration value="RESTRICTED"/>
        </xsd:restrictio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01ba468-dae9-4317-9122-2627e28a41f4">Approved</Status>
    <Subtype xmlns="701ba468-dae9-4317-9122-2627e28a41f4">Headline</Subtype>
    <Date xmlns="701ba468-dae9-4317-9122-2627e28a41f4" xsi:nil="true"/>
    <Doc_x0020_Number xmlns="336dc6f7-e858-42a6-bc18-5509d747a3d8">DEL454</Doc_x0020_Number>
    <Work_x0020_Stream xmlns="701ba468-dae9-4317-9122-2627e28a41f4">Design</Work_x0020_Stream>
    <_x003a_ xmlns="701ba468-dae9-4317-9122-2627e28a41f4" xsi:nil="true"/>
    <V xmlns="701ba468-dae9-4317-9122-2627e28a41f4">v1.0</V>
    <DateofMeeting xmlns="701ba468-dae9-4317-9122-2627e28a41f4">2022-06-07T23:00:00+00:00</DateofMeeting>
    <Working_x0020_Group xmlns="701ba468-dae9-4317-9122-2627e28a41f4">DAG</Working_x0020_Group>
    <Action_x0020_With xmlns="701ba468-dae9-4317-9122-2627e28a41f4">Public</Action_x0020_With>
    <Security_x0020_Classification xmlns="336dc6f7-e858-42a6-bc18-5509d747a3d8">PUBLIC</Security_x0020_Classification>
    <Shortname xmlns="701ba468-dae9-4317-9122-2627e28a41f4">DAG 10 Headline Report - Attachment 2 - Highlighted Action updates</Shortname>
    <MeetingNumber xmlns="701ba468-dae9-4317-9122-2627e28a41f4" xsi:nil="true"/>
    <Archive xmlns="701ba468-dae9-4317-9122-2627e28a41f4">false</Archive>
  </documentManagement>
</p:properties>
</file>

<file path=customXml/itemProps1.xml><?xml version="1.0" encoding="utf-8"?>
<ds:datastoreItem xmlns:ds="http://schemas.openxmlformats.org/officeDocument/2006/customXml" ds:itemID="{3A2C14EA-0C5C-4489-A598-E7B493FD4A0F}">
  <ds:schemaRefs>
    <ds:schemaRef ds:uri="http://schemas.microsoft.com/sharepoint/v3/contenttype/forms"/>
  </ds:schemaRefs>
</ds:datastoreItem>
</file>

<file path=customXml/itemProps2.xml><?xml version="1.0" encoding="utf-8"?>
<ds:datastoreItem xmlns:ds="http://schemas.openxmlformats.org/officeDocument/2006/customXml" ds:itemID="{735AEE87-A55B-41CB-8FDC-2C25C2733935}"/>
</file>

<file path=customXml/itemProps3.xml><?xml version="1.0" encoding="utf-8"?>
<ds:datastoreItem xmlns:ds="http://schemas.openxmlformats.org/officeDocument/2006/customXml" ds:itemID="{C29DCCA2-BC2E-4F18-93FB-3258008FC535}">
  <ds:schemaRefs>
    <ds:schemaRef ds:uri="http://www.w3.org/XML/1998/namespace"/>
    <ds:schemaRef ds:uri="http://schemas.microsoft.com/office/2006/metadata/properties"/>
    <ds:schemaRef ds:uri="http://schemas.microsoft.com/office/2006/documentManagement/types"/>
    <ds:schemaRef ds:uri="336dc6f7-e858-42a6-bc18-5509d747a3d8"/>
    <ds:schemaRef ds:uri="http://purl.org/dc/terms/"/>
    <ds:schemaRef ds:uri="http://purl.org/dc/elements/1.1/"/>
    <ds:schemaRef ds:uri="http://schemas.microsoft.com/office/infopath/2007/PartnerControls"/>
    <ds:schemaRef ds:uri="http://schemas.openxmlformats.org/package/2006/metadata/core-properties"/>
    <ds:schemaRef ds:uri="1ec6c686-3e88-4115-b468-4b1672fc2d3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956</Words>
  <Application>Microsoft Office PowerPoint</Application>
  <PresentationFormat>Widescreen</PresentationFormat>
  <Paragraphs>140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Minutes and Actions Review (1 of 2)</vt:lpstr>
      <vt:lpstr>Minutes and Actions Review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Advisory Group #8 13 April 2022</dc:title>
  <dc:creator>Nick Coomber</dc:creator>
  <cp:lastModifiedBy>Fraser Mathieson</cp:lastModifiedBy>
  <cp:revision>1</cp:revision>
  <dcterms:created xsi:type="dcterms:W3CDTF">2021-07-10T09:30:19Z</dcterms:created>
  <dcterms:modified xsi:type="dcterms:W3CDTF">2022-06-09T15:17:12Z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0x010100AECCA232289F21488A027868CC50B7D1</vt:lpwstr>
  </property>
  <property fmtid="{D5CDD505-2E9C-101B-9397-08002B2CF9AE}" pid="3" name="MediaServiceImageTags">
    <vt:lpwstr/>
  </property>
  <property fmtid="{D5CDD505-2E9C-101B-9397-08002B2CF9AE}" pid="4" name="Short Name">
    <vt:lpwstr>DAG 10 Headline Report Attachment 2</vt:lpwstr>
  </property>
</Properties>
</file>